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257" r:id="rId2"/>
    <p:sldId id="278" r:id="rId3"/>
    <p:sldId id="260" r:id="rId4"/>
    <p:sldId id="261" r:id="rId5"/>
    <p:sldId id="262" r:id="rId6"/>
    <p:sldId id="263" r:id="rId7"/>
    <p:sldId id="264" r:id="rId8"/>
    <p:sldId id="266" r:id="rId9"/>
    <p:sldId id="265" r:id="rId10"/>
    <p:sldId id="267" r:id="rId11"/>
    <p:sldId id="268" r:id="rId12"/>
    <p:sldId id="270" r:id="rId13"/>
    <p:sldId id="269" r:id="rId14"/>
    <p:sldId id="271" r:id="rId15"/>
    <p:sldId id="272" r:id="rId16"/>
    <p:sldId id="273" r:id="rId17"/>
    <p:sldId id="280" r:id="rId18"/>
    <p:sldId id="279" r:id="rId19"/>
    <p:sldId id="274" r:id="rId20"/>
    <p:sldId id="275" r:id="rId21"/>
    <p:sldId id="276" r:id="rId22"/>
    <p:sldId id="277"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p:cViewPr varScale="1">
        <p:scale>
          <a:sx n="69" d="100"/>
          <a:sy n="69" d="100"/>
        </p:scale>
        <p:origin x="141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B11204B-3EC5-4329-BAD9-9836FFDD7352}" type="datetimeFigureOut">
              <a:rPr lang="en-US" smtClean="0"/>
              <a:t>9/21/2020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5A564C6-E80D-41C6-8EE8-00F01C50528B}" type="slidenum">
              <a:rPr lang="en-US" smtClean="0"/>
              <a:t>‹#›</a:t>
            </a:fld>
            <a:endParaRPr lang="en-US"/>
          </a:p>
        </p:txBody>
      </p:sp>
    </p:spTree>
    <p:extLst>
      <p:ext uri="{BB962C8B-B14F-4D97-AF65-F5344CB8AC3E}">
        <p14:creationId xmlns:p14="http://schemas.microsoft.com/office/powerpoint/2010/main" val="1252078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A564C6-E80D-41C6-8EE8-00F01C50528B}" type="slidenum">
              <a:rPr lang="en-US" smtClean="0"/>
              <a:t>13</a:t>
            </a:fld>
            <a:endParaRPr lang="en-US"/>
          </a:p>
        </p:txBody>
      </p:sp>
    </p:spTree>
    <p:extLst>
      <p:ext uri="{BB962C8B-B14F-4D97-AF65-F5344CB8AC3E}">
        <p14:creationId xmlns:p14="http://schemas.microsoft.com/office/powerpoint/2010/main" val="830734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BE8BBB-7DE3-0D43-9AD1-E032DD82A517}"/>
              </a:ext>
            </a:extLst>
          </p:cNvPr>
          <p:cNvPicPr>
            <a:picLocks noChangeAspect="1"/>
          </p:cNvPicPr>
          <p:nvPr userDrawn="1"/>
        </p:nvPicPr>
        <p:blipFill>
          <a:blip r:embed="rId2"/>
          <a:stretch>
            <a:fillRect/>
          </a:stretch>
        </p:blipFill>
        <p:spPr>
          <a:xfrm>
            <a:off x="1901701" y="2885403"/>
            <a:ext cx="5340598" cy="1087193"/>
          </a:xfrm>
          <a:prstGeom prst="rect">
            <a:avLst/>
          </a:prstGeom>
        </p:spPr>
      </p:pic>
    </p:spTree>
    <p:extLst>
      <p:ext uri="{BB962C8B-B14F-4D97-AF65-F5344CB8AC3E}">
        <p14:creationId xmlns:p14="http://schemas.microsoft.com/office/powerpoint/2010/main" val="3005998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accent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035C15-CE99-6D44-BB4F-47CE1CCD6EED}"/>
              </a:ext>
            </a:extLst>
          </p:cNvPr>
          <p:cNvPicPr>
            <a:picLocks noChangeAspect="1"/>
          </p:cNvPicPr>
          <p:nvPr userDrawn="1"/>
        </p:nvPicPr>
        <p:blipFill>
          <a:blip r:embed="rId2">
            <a:alphaModFix amt="66000"/>
          </a:blip>
          <a:stretch>
            <a:fillRect/>
          </a:stretch>
        </p:blipFill>
        <p:spPr>
          <a:xfrm>
            <a:off x="0" y="-3856322"/>
            <a:ext cx="9144000" cy="5532722"/>
          </a:xfrm>
          <a:prstGeom prst="rect">
            <a:avLst/>
          </a:prstGeom>
        </p:spPr>
      </p:pic>
      <p:sp>
        <p:nvSpPr>
          <p:cNvPr id="2" name="Title 1"/>
          <p:cNvSpPr>
            <a:spLocks noGrp="1"/>
          </p:cNvSpPr>
          <p:nvPr>
            <p:ph type="title"/>
          </p:nvPr>
        </p:nvSpPr>
        <p:spPr>
          <a:xfrm>
            <a:off x="2260600" y="182278"/>
            <a:ext cx="6426200" cy="114300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57200" y="1934879"/>
            <a:ext cx="8229600" cy="4364322"/>
          </a:xfrm>
        </p:spPr>
        <p:txBody>
          <a:bodyPr/>
          <a:lstStyle>
            <a:lvl1pPr>
              <a:defRPr b="0" i="0">
                <a:solidFill>
                  <a:schemeClr val="accent4"/>
                </a:solidFill>
                <a:latin typeface="American Typewriter Regular" panose="02090604020004020304" pitchFamily="18" charset="77"/>
                <a:cs typeface="American Typewriter Regular" panose="02090604020004020304" pitchFamily="18" charset="77"/>
              </a:defRPr>
            </a:lvl1pPr>
            <a:lvl2pPr>
              <a:defRPr b="0" i="0">
                <a:solidFill>
                  <a:schemeClr val="accent4"/>
                </a:solidFill>
                <a:latin typeface="American Typewriter Regular" panose="02090604020004020304" pitchFamily="18" charset="77"/>
                <a:cs typeface="American Typewriter Regular" panose="02090604020004020304" pitchFamily="18" charset="77"/>
              </a:defRPr>
            </a:lvl2pPr>
            <a:lvl3pPr>
              <a:defRPr b="0" i="0">
                <a:solidFill>
                  <a:schemeClr val="accent4"/>
                </a:solidFill>
                <a:latin typeface="American Typewriter Regular" panose="02090604020004020304" pitchFamily="18" charset="77"/>
                <a:cs typeface="American Typewriter Regular" panose="02090604020004020304" pitchFamily="18" charset="77"/>
              </a:defRPr>
            </a:lvl3pPr>
            <a:lvl4pPr>
              <a:defRPr b="0" i="0">
                <a:solidFill>
                  <a:schemeClr val="accent4"/>
                </a:solidFill>
                <a:latin typeface="American Typewriter Regular" panose="02090604020004020304" pitchFamily="18" charset="77"/>
                <a:cs typeface="American Typewriter Regular" panose="02090604020004020304" pitchFamily="18" charset="77"/>
              </a:defRPr>
            </a:lvl4pPr>
            <a:lvl5pPr>
              <a:defRPr b="0" i="0">
                <a:solidFill>
                  <a:schemeClr val="accent4"/>
                </a:solidFill>
                <a:latin typeface="American Typewriter Regular" panose="02090604020004020304" pitchFamily="18" charset="77"/>
                <a:cs typeface="American Typewriter Regular" panose="02090604020004020304" pitchFamily="18"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8E25DB34-9955-CD4C-8FEA-8E5801172A10}"/>
              </a:ext>
            </a:extLst>
          </p:cNvPr>
          <p:cNvPicPr>
            <a:picLocks noChangeAspect="1"/>
          </p:cNvPicPr>
          <p:nvPr userDrawn="1"/>
        </p:nvPicPr>
        <p:blipFill>
          <a:blip r:embed="rId3"/>
          <a:stretch>
            <a:fillRect/>
          </a:stretch>
        </p:blipFill>
        <p:spPr>
          <a:xfrm>
            <a:off x="6934200" y="5592855"/>
            <a:ext cx="2032000" cy="1524000"/>
          </a:xfrm>
          <a:prstGeom prst="rect">
            <a:avLst/>
          </a:prstGeom>
        </p:spPr>
      </p:pic>
      <p:pic>
        <p:nvPicPr>
          <p:cNvPr id="10" name="Picture 9">
            <a:extLst>
              <a:ext uri="{FF2B5EF4-FFF2-40B4-BE49-F238E27FC236}">
                <a16:creationId xmlns:a16="http://schemas.microsoft.com/office/drawing/2014/main" id="{F2D3BEC4-3E42-1D41-A415-0912FB31D37D}"/>
              </a:ext>
            </a:extLst>
          </p:cNvPr>
          <p:cNvPicPr>
            <a:picLocks noChangeAspect="1"/>
          </p:cNvPicPr>
          <p:nvPr userDrawn="1"/>
        </p:nvPicPr>
        <p:blipFill>
          <a:blip r:embed="rId4"/>
          <a:stretch>
            <a:fillRect/>
          </a:stretch>
        </p:blipFill>
        <p:spPr>
          <a:xfrm>
            <a:off x="457200" y="347190"/>
            <a:ext cx="8295896" cy="1163902"/>
          </a:xfrm>
          <a:prstGeom prst="rect">
            <a:avLst/>
          </a:prstGeom>
        </p:spPr>
      </p:pic>
    </p:spTree>
    <p:extLst>
      <p:ext uri="{BB962C8B-B14F-4D97-AF65-F5344CB8AC3E}">
        <p14:creationId xmlns:p14="http://schemas.microsoft.com/office/powerpoint/2010/main" val="2605653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accent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035C15-CE99-6D44-BB4F-47CE1CCD6EED}"/>
              </a:ext>
            </a:extLst>
          </p:cNvPr>
          <p:cNvPicPr>
            <a:picLocks noChangeAspect="1"/>
          </p:cNvPicPr>
          <p:nvPr userDrawn="1"/>
        </p:nvPicPr>
        <p:blipFill>
          <a:blip r:embed="rId2">
            <a:alphaModFix amt="66000"/>
          </a:blip>
          <a:stretch>
            <a:fillRect/>
          </a:stretch>
        </p:blipFill>
        <p:spPr>
          <a:xfrm>
            <a:off x="0" y="1630079"/>
            <a:ext cx="9144000" cy="4288121"/>
          </a:xfrm>
          <a:prstGeom prst="rect">
            <a:avLst/>
          </a:prstGeom>
        </p:spPr>
      </p:pic>
      <p:sp>
        <p:nvSpPr>
          <p:cNvPr id="2" name="Title 1"/>
          <p:cNvSpPr>
            <a:spLocks noGrp="1"/>
          </p:cNvSpPr>
          <p:nvPr>
            <p:ph type="title"/>
          </p:nvPr>
        </p:nvSpPr>
        <p:spPr>
          <a:xfrm>
            <a:off x="2260600" y="182278"/>
            <a:ext cx="6426200" cy="1143000"/>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457200" y="1934879"/>
            <a:ext cx="8229600" cy="3657976"/>
          </a:xfrm>
        </p:spPr>
        <p:txBody>
          <a:bodyPr/>
          <a:lstStyle>
            <a:lvl1pPr>
              <a:defRPr b="0" i="0">
                <a:solidFill>
                  <a:schemeClr val="accent4"/>
                </a:solidFill>
                <a:latin typeface="American Typewriter Regular" panose="02090604020004020304" pitchFamily="18" charset="77"/>
                <a:cs typeface="American Typewriter Regular" panose="02090604020004020304" pitchFamily="18" charset="77"/>
              </a:defRPr>
            </a:lvl1pPr>
            <a:lvl2pPr>
              <a:defRPr b="0" i="0">
                <a:solidFill>
                  <a:schemeClr val="accent4"/>
                </a:solidFill>
                <a:latin typeface="American Typewriter Regular" panose="02090604020004020304" pitchFamily="18" charset="77"/>
                <a:cs typeface="American Typewriter Regular" panose="02090604020004020304" pitchFamily="18" charset="77"/>
              </a:defRPr>
            </a:lvl2pPr>
            <a:lvl3pPr>
              <a:defRPr b="0" i="0">
                <a:solidFill>
                  <a:schemeClr val="accent4"/>
                </a:solidFill>
                <a:latin typeface="American Typewriter Regular" panose="02090604020004020304" pitchFamily="18" charset="77"/>
                <a:cs typeface="American Typewriter Regular" panose="02090604020004020304" pitchFamily="18" charset="77"/>
              </a:defRPr>
            </a:lvl3pPr>
            <a:lvl4pPr>
              <a:defRPr b="0" i="0">
                <a:solidFill>
                  <a:schemeClr val="accent4"/>
                </a:solidFill>
                <a:latin typeface="American Typewriter Regular" panose="02090604020004020304" pitchFamily="18" charset="77"/>
                <a:cs typeface="American Typewriter Regular" panose="02090604020004020304" pitchFamily="18" charset="77"/>
              </a:defRPr>
            </a:lvl4pPr>
            <a:lvl5pPr>
              <a:defRPr b="0" i="0">
                <a:solidFill>
                  <a:schemeClr val="accent4"/>
                </a:solidFill>
                <a:latin typeface="American Typewriter Regular" panose="02090604020004020304" pitchFamily="18" charset="77"/>
                <a:cs typeface="American Typewriter Regular" panose="02090604020004020304" pitchFamily="18"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8E25DB34-9955-CD4C-8FEA-8E5801172A10}"/>
              </a:ext>
            </a:extLst>
          </p:cNvPr>
          <p:cNvPicPr>
            <a:picLocks noChangeAspect="1"/>
          </p:cNvPicPr>
          <p:nvPr userDrawn="1"/>
        </p:nvPicPr>
        <p:blipFill>
          <a:blip r:embed="rId3"/>
          <a:stretch>
            <a:fillRect/>
          </a:stretch>
        </p:blipFill>
        <p:spPr>
          <a:xfrm>
            <a:off x="6934200" y="5592855"/>
            <a:ext cx="2032000" cy="1524000"/>
          </a:xfrm>
          <a:prstGeom prst="rect">
            <a:avLst/>
          </a:prstGeom>
        </p:spPr>
      </p:pic>
      <p:pic>
        <p:nvPicPr>
          <p:cNvPr id="9" name="Picture 8">
            <a:extLst>
              <a:ext uri="{FF2B5EF4-FFF2-40B4-BE49-F238E27FC236}">
                <a16:creationId xmlns:a16="http://schemas.microsoft.com/office/drawing/2014/main" id="{5B50D378-9C45-0746-A135-DCCE8DFFE64B}"/>
              </a:ext>
            </a:extLst>
          </p:cNvPr>
          <p:cNvPicPr>
            <a:picLocks noChangeAspect="1"/>
          </p:cNvPicPr>
          <p:nvPr userDrawn="1"/>
        </p:nvPicPr>
        <p:blipFill>
          <a:blip r:embed="rId4"/>
          <a:stretch>
            <a:fillRect/>
          </a:stretch>
        </p:blipFill>
        <p:spPr>
          <a:xfrm>
            <a:off x="457200" y="347190"/>
            <a:ext cx="8295896" cy="1163902"/>
          </a:xfrm>
          <a:prstGeom prst="rect">
            <a:avLst/>
          </a:prstGeom>
        </p:spPr>
      </p:pic>
    </p:spTree>
    <p:extLst>
      <p:ext uri="{BB962C8B-B14F-4D97-AF65-F5344CB8AC3E}">
        <p14:creationId xmlns:p14="http://schemas.microsoft.com/office/powerpoint/2010/main" val="1907636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chemeClr val="accent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035C15-CE99-6D44-BB4F-47CE1CCD6EED}"/>
              </a:ext>
            </a:extLst>
          </p:cNvPr>
          <p:cNvPicPr>
            <a:picLocks noChangeAspect="1"/>
          </p:cNvPicPr>
          <p:nvPr userDrawn="1"/>
        </p:nvPicPr>
        <p:blipFill>
          <a:blip r:embed="rId2">
            <a:alphaModFix amt="66000"/>
          </a:blip>
          <a:stretch>
            <a:fillRect/>
          </a:stretch>
        </p:blipFill>
        <p:spPr>
          <a:xfrm>
            <a:off x="0" y="1"/>
            <a:ext cx="9144000" cy="5918200"/>
          </a:xfrm>
          <a:prstGeom prst="rect">
            <a:avLst/>
          </a:prstGeom>
        </p:spPr>
      </p:pic>
      <p:sp>
        <p:nvSpPr>
          <p:cNvPr id="2" name="Title 1"/>
          <p:cNvSpPr>
            <a:spLocks noGrp="1"/>
          </p:cNvSpPr>
          <p:nvPr>
            <p:ph type="title"/>
          </p:nvPr>
        </p:nvSpPr>
        <p:spPr>
          <a:xfrm>
            <a:off x="2260600" y="182278"/>
            <a:ext cx="6426200" cy="1143000"/>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457200" y="1934879"/>
            <a:ext cx="8229600" cy="3657976"/>
          </a:xfrm>
        </p:spPr>
        <p:txBody>
          <a:bodyPr/>
          <a:lstStyle>
            <a:lvl1pPr>
              <a:defRPr b="0" i="0">
                <a:solidFill>
                  <a:schemeClr val="accent4"/>
                </a:solidFill>
                <a:latin typeface="American Typewriter Regular" panose="02090604020004020304" pitchFamily="18" charset="77"/>
                <a:cs typeface="American Typewriter Regular" panose="02090604020004020304" pitchFamily="18" charset="77"/>
              </a:defRPr>
            </a:lvl1pPr>
            <a:lvl2pPr>
              <a:defRPr b="0" i="0">
                <a:solidFill>
                  <a:schemeClr val="accent4"/>
                </a:solidFill>
                <a:latin typeface="American Typewriter Regular" panose="02090604020004020304" pitchFamily="18" charset="77"/>
                <a:cs typeface="American Typewriter Regular" panose="02090604020004020304" pitchFamily="18" charset="77"/>
              </a:defRPr>
            </a:lvl2pPr>
            <a:lvl3pPr>
              <a:defRPr b="0" i="0">
                <a:solidFill>
                  <a:schemeClr val="accent4"/>
                </a:solidFill>
                <a:latin typeface="American Typewriter Regular" panose="02090604020004020304" pitchFamily="18" charset="77"/>
                <a:cs typeface="American Typewriter Regular" panose="02090604020004020304" pitchFamily="18" charset="77"/>
              </a:defRPr>
            </a:lvl3pPr>
            <a:lvl4pPr>
              <a:defRPr b="0" i="0">
                <a:solidFill>
                  <a:schemeClr val="accent4"/>
                </a:solidFill>
                <a:latin typeface="American Typewriter Regular" panose="02090604020004020304" pitchFamily="18" charset="77"/>
                <a:cs typeface="American Typewriter Regular" panose="02090604020004020304" pitchFamily="18" charset="77"/>
              </a:defRPr>
            </a:lvl4pPr>
            <a:lvl5pPr>
              <a:defRPr b="0" i="0">
                <a:solidFill>
                  <a:schemeClr val="accent4"/>
                </a:solidFill>
                <a:latin typeface="American Typewriter Regular" panose="02090604020004020304" pitchFamily="18" charset="77"/>
                <a:cs typeface="American Typewriter Regular" panose="02090604020004020304" pitchFamily="18"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8E25DB34-9955-CD4C-8FEA-8E5801172A10}"/>
              </a:ext>
            </a:extLst>
          </p:cNvPr>
          <p:cNvPicPr>
            <a:picLocks noChangeAspect="1"/>
          </p:cNvPicPr>
          <p:nvPr userDrawn="1"/>
        </p:nvPicPr>
        <p:blipFill>
          <a:blip r:embed="rId3"/>
          <a:stretch>
            <a:fillRect/>
          </a:stretch>
        </p:blipFill>
        <p:spPr>
          <a:xfrm>
            <a:off x="6934200" y="5592855"/>
            <a:ext cx="2032000" cy="1524000"/>
          </a:xfrm>
          <a:prstGeom prst="rect">
            <a:avLst/>
          </a:prstGeom>
        </p:spPr>
      </p:pic>
      <p:pic>
        <p:nvPicPr>
          <p:cNvPr id="9" name="Picture 8">
            <a:extLst>
              <a:ext uri="{FF2B5EF4-FFF2-40B4-BE49-F238E27FC236}">
                <a16:creationId xmlns:a16="http://schemas.microsoft.com/office/drawing/2014/main" id="{775F5A2C-D93F-9341-A6D7-FF7FEF9DF6A0}"/>
              </a:ext>
            </a:extLst>
          </p:cNvPr>
          <p:cNvPicPr>
            <a:picLocks noChangeAspect="1"/>
          </p:cNvPicPr>
          <p:nvPr userDrawn="1"/>
        </p:nvPicPr>
        <p:blipFill>
          <a:blip r:embed="rId4"/>
          <a:stretch>
            <a:fillRect/>
          </a:stretch>
        </p:blipFill>
        <p:spPr>
          <a:xfrm>
            <a:off x="457200" y="406565"/>
            <a:ext cx="8295896" cy="1163902"/>
          </a:xfrm>
          <a:prstGeom prst="rect">
            <a:avLst/>
          </a:prstGeom>
        </p:spPr>
      </p:pic>
    </p:spTree>
    <p:extLst>
      <p:ext uri="{BB962C8B-B14F-4D97-AF65-F5344CB8AC3E}">
        <p14:creationId xmlns:p14="http://schemas.microsoft.com/office/powerpoint/2010/main" val="2953252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EFA314-F659-AC4C-9594-D6FB28D2AC21}"/>
              </a:ext>
            </a:extLst>
          </p:cNvPr>
          <p:cNvPicPr>
            <a:picLocks noChangeAspect="1"/>
          </p:cNvPicPr>
          <p:nvPr userDrawn="1"/>
        </p:nvPicPr>
        <p:blipFill>
          <a:blip r:embed="rId2"/>
          <a:stretch>
            <a:fillRect/>
          </a:stretch>
        </p:blipFill>
        <p:spPr>
          <a:xfrm>
            <a:off x="342900" y="1279326"/>
            <a:ext cx="8458200" cy="76430"/>
          </a:xfrm>
          <a:prstGeom prst="rect">
            <a:avLst/>
          </a:prstGeom>
        </p:spPr>
      </p:pic>
      <p:sp>
        <p:nvSpPr>
          <p:cNvPr id="2" name="Title 1"/>
          <p:cNvSpPr>
            <a:spLocks noGrp="1"/>
          </p:cNvSpPr>
          <p:nvPr>
            <p:ph type="title"/>
          </p:nvPr>
        </p:nvSpPr>
        <p:spPr/>
        <p:txBody>
          <a:bodyPr/>
          <a:lstStyle>
            <a:lvl1pPr>
              <a:defRPr>
                <a:solidFill>
                  <a:srgbClr val="678D9D"/>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b="0" i="0">
                <a:solidFill>
                  <a:schemeClr val="accent4"/>
                </a:solidFill>
                <a:latin typeface="American Typewriter Regular" panose="02090604020004020304" pitchFamily="18" charset="77"/>
                <a:cs typeface="American Typewriter Regular" panose="02090604020004020304" pitchFamily="18" charset="77"/>
              </a:defRPr>
            </a:lvl1pPr>
            <a:lvl2pPr>
              <a:defRPr b="0" i="0">
                <a:solidFill>
                  <a:schemeClr val="accent4"/>
                </a:solidFill>
                <a:latin typeface="American Typewriter Regular" panose="02090604020004020304" pitchFamily="18" charset="77"/>
                <a:cs typeface="American Typewriter Regular" panose="02090604020004020304" pitchFamily="18" charset="77"/>
              </a:defRPr>
            </a:lvl2pPr>
            <a:lvl3pPr>
              <a:defRPr b="0" i="0">
                <a:solidFill>
                  <a:schemeClr val="accent4"/>
                </a:solidFill>
                <a:latin typeface="American Typewriter Regular" panose="02090604020004020304" pitchFamily="18" charset="77"/>
                <a:cs typeface="American Typewriter Regular" panose="02090604020004020304" pitchFamily="18" charset="77"/>
              </a:defRPr>
            </a:lvl3pPr>
            <a:lvl4pPr>
              <a:defRPr b="0" i="0">
                <a:solidFill>
                  <a:schemeClr val="accent4"/>
                </a:solidFill>
                <a:latin typeface="American Typewriter Regular" panose="02090604020004020304" pitchFamily="18" charset="77"/>
                <a:cs typeface="American Typewriter Regular" panose="02090604020004020304" pitchFamily="18" charset="77"/>
              </a:defRPr>
            </a:lvl4pPr>
            <a:lvl5pPr>
              <a:defRPr b="0" i="0">
                <a:solidFill>
                  <a:schemeClr val="accent4"/>
                </a:solidFill>
                <a:latin typeface="American Typewriter Regular" panose="02090604020004020304" pitchFamily="18" charset="77"/>
                <a:cs typeface="American Typewriter Regular" panose="02090604020004020304" pitchFamily="18"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a:extLst>
              <a:ext uri="{FF2B5EF4-FFF2-40B4-BE49-F238E27FC236}">
                <a16:creationId xmlns:a16="http://schemas.microsoft.com/office/drawing/2014/main" id="{C15E237C-2DEA-E34D-8EA5-7A8BC6E7D919}"/>
              </a:ext>
            </a:extLst>
          </p:cNvPr>
          <p:cNvPicPr>
            <a:picLocks noChangeAspect="1"/>
          </p:cNvPicPr>
          <p:nvPr userDrawn="1"/>
        </p:nvPicPr>
        <p:blipFill>
          <a:blip r:embed="rId3"/>
          <a:stretch>
            <a:fillRect/>
          </a:stretch>
        </p:blipFill>
        <p:spPr>
          <a:xfrm>
            <a:off x="6867597" y="5766647"/>
            <a:ext cx="1963136" cy="1472353"/>
          </a:xfrm>
          <a:prstGeom prst="rect">
            <a:avLst/>
          </a:prstGeom>
        </p:spPr>
      </p:pic>
    </p:spTree>
    <p:extLst>
      <p:ext uri="{BB962C8B-B14F-4D97-AF65-F5344CB8AC3E}">
        <p14:creationId xmlns:p14="http://schemas.microsoft.com/office/powerpoint/2010/main" val="228140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6808"/>
            <a:ext cx="8229600" cy="922270"/>
          </a:xfrm>
        </p:spPr>
        <p:txBody>
          <a:bodyPr>
            <a:normAutofit/>
          </a:bodyPr>
          <a:lstStyle>
            <a:lvl1pPr algn="ctr">
              <a:defRPr sz="4000">
                <a:solidFill>
                  <a:schemeClr val="accent3"/>
                </a:solidFill>
              </a:defRPr>
            </a:lvl1pPr>
          </a:lstStyle>
          <a:p>
            <a:r>
              <a:rPr lang="en-US" dirty="0"/>
              <a:t>Click to edit Master title style</a:t>
            </a:r>
          </a:p>
        </p:txBody>
      </p:sp>
      <p:sp>
        <p:nvSpPr>
          <p:cNvPr id="3" name="Content Placeholder 2"/>
          <p:cNvSpPr>
            <a:spLocks noGrp="1"/>
          </p:cNvSpPr>
          <p:nvPr>
            <p:ph sz="half" idx="1"/>
          </p:nvPr>
        </p:nvSpPr>
        <p:spPr>
          <a:xfrm>
            <a:off x="457200" y="2540000"/>
            <a:ext cx="4038600" cy="3586163"/>
          </a:xfrm>
        </p:spPr>
        <p:txBody>
          <a:bodyPr/>
          <a:lstStyle>
            <a:lvl1pPr>
              <a:defRPr sz="2800" i="0" u="none"/>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540000"/>
            <a:ext cx="4038600" cy="3586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6269A554-8B44-3645-8F03-42F284BC19F1}"/>
              </a:ext>
            </a:extLst>
          </p:cNvPr>
          <p:cNvPicPr>
            <a:picLocks noChangeAspect="1"/>
          </p:cNvPicPr>
          <p:nvPr userDrawn="1"/>
        </p:nvPicPr>
        <p:blipFill>
          <a:blip r:embed="rId2"/>
          <a:stretch>
            <a:fillRect/>
          </a:stretch>
        </p:blipFill>
        <p:spPr>
          <a:xfrm>
            <a:off x="3595837" y="186756"/>
            <a:ext cx="1880070" cy="1410052"/>
          </a:xfrm>
          <a:prstGeom prst="rect">
            <a:avLst/>
          </a:prstGeom>
        </p:spPr>
      </p:pic>
      <p:pic>
        <p:nvPicPr>
          <p:cNvPr id="18" name="Picture 17">
            <a:extLst>
              <a:ext uri="{FF2B5EF4-FFF2-40B4-BE49-F238E27FC236}">
                <a16:creationId xmlns:a16="http://schemas.microsoft.com/office/drawing/2014/main" id="{C6FF2C7D-912D-6B4B-A40C-7B6E5F79197D}"/>
              </a:ext>
            </a:extLst>
          </p:cNvPr>
          <p:cNvPicPr>
            <a:picLocks noChangeAspect="1"/>
          </p:cNvPicPr>
          <p:nvPr userDrawn="1"/>
        </p:nvPicPr>
        <p:blipFill>
          <a:blip r:embed="rId3"/>
          <a:stretch>
            <a:fillRect/>
          </a:stretch>
        </p:blipFill>
        <p:spPr>
          <a:xfrm>
            <a:off x="6867597" y="5766647"/>
            <a:ext cx="1963136" cy="1472353"/>
          </a:xfrm>
          <a:prstGeom prst="rect">
            <a:avLst/>
          </a:prstGeom>
        </p:spPr>
      </p:pic>
      <p:pic>
        <p:nvPicPr>
          <p:cNvPr id="8" name="Picture 7">
            <a:extLst>
              <a:ext uri="{FF2B5EF4-FFF2-40B4-BE49-F238E27FC236}">
                <a16:creationId xmlns:a16="http://schemas.microsoft.com/office/drawing/2014/main" id="{4FDEA62D-FD61-C341-B43D-20BB3E02EAE0}"/>
              </a:ext>
            </a:extLst>
          </p:cNvPr>
          <p:cNvPicPr>
            <a:picLocks noChangeAspect="1"/>
          </p:cNvPicPr>
          <p:nvPr userDrawn="1"/>
        </p:nvPicPr>
        <p:blipFill>
          <a:blip r:embed="rId4"/>
          <a:stretch>
            <a:fillRect/>
          </a:stretch>
        </p:blipFill>
        <p:spPr>
          <a:xfrm>
            <a:off x="306772" y="6082530"/>
            <a:ext cx="8458200" cy="76430"/>
          </a:xfrm>
          <a:prstGeom prst="rect">
            <a:avLst/>
          </a:prstGeom>
        </p:spPr>
      </p:pic>
    </p:spTree>
    <p:extLst>
      <p:ext uri="{BB962C8B-B14F-4D97-AF65-F5344CB8AC3E}">
        <p14:creationId xmlns:p14="http://schemas.microsoft.com/office/powerpoint/2010/main" val="3600177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78D9D"/>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accent4"/>
                </a:solidFill>
              </a:defRPr>
            </a:lvl1pPr>
            <a:lvl2pPr>
              <a:defRPr sz="2000">
                <a:solidFill>
                  <a:schemeClr val="accent4"/>
                </a:solidFill>
              </a:defRPr>
            </a:lvl2pPr>
            <a:lvl3pPr>
              <a:defRPr sz="1800">
                <a:solidFill>
                  <a:schemeClr val="accent4"/>
                </a:solidFill>
              </a:defRPr>
            </a:lvl3pPr>
            <a:lvl4pPr>
              <a:defRPr sz="1600">
                <a:solidFill>
                  <a:schemeClr val="accent4"/>
                </a:solidFill>
              </a:defRPr>
            </a:lvl4pPr>
            <a:lvl5pPr>
              <a:defRPr sz="1600">
                <a:solidFill>
                  <a:schemeClr val="accent4"/>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accent4"/>
                </a:solidFill>
              </a:defRPr>
            </a:lvl1pPr>
            <a:lvl2pPr>
              <a:defRPr sz="2000">
                <a:solidFill>
                  <a:schemeClr val="accent4"/>
                </a:solidFill>
              </a:defRPr>
            </a:lvl2pPr>
            <a:lvl3pPr>
              <a:defRPr sz="1800">
                <a:solidFill>
                  <a:schemeClr val="accent4"/>
                </a:solidFill>
              </a:defRPr>
            </a:lvl3pPr>
            <a:lvl4pPr>
              <a:defRPr sz="1600">
                <a:solidFill>
                  <a:schemeClr val="accent4"/>
                </a:solidFill>
              </a:defRPr>
            </a:lvl4pPr>
            <a:lvl5pPr>
              <a:defRPr sz="1600">
                <a:solidFill>
                  <a:schemeClr val="accent4"/>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31FCF90B-7033-6747-8CCD-92E572267ECB}"/>
              </a:ext>
            </a:extLst>
          </p:cNvPr>
          <p:cNvPicPr>
            <a:picLocks noChangeAspect="1"/>
          </p:cNvPicPr>
          <p:nvPr userDrawn="1"/>
        </p:nvPicPr>
        <p:blipFill>
          <a:blip r:embed="rId2"/>
          <a:stretch>
            <a:fillRect/>
          </a:stretch>
        </p:blipFill>
        <p:spPr>
          <a:xfrm>
            <a:off x="6867597" y="5766647"/>
            <a:ext cx="1963136" cy="1472353"/>
          </a:xfrm>
          <a:prstGeom prst="rect">
            <a:avLst/>
          </a:prstGeom>
        </p:spPr>
      </p:pic>
      <p:pic>
        <p:nvPicPr>
          <p:cNvPr id="9" name="Picture 8">
            <a:extLst>
              <a:ext uri="{FF2B5EF4-FFF2-40B4-BE49-F238E27FC236}">
                <a16:creationId xmlns:a16="http://schemas.microsoft.com/office/drawing/2014/main" id="{41481910-D173-D54B-AB77-8523F1AFA749}"/>
              </a:ext>
            </a:extLst>
          </p:cNvPr>
          <p:cNvPicPr>
            <a:picLocks noChangeAspect="1"/>
          </p:cNvPicPr>
          <p:nvPr userDrawn="1"/>
        </p:nvPicPr>
        <p:blipFill>
          <a:blip r:embed="rId3"/>
          <a:stretch>
            <a:fillRect/>
          </a:stretch>
        </p:blipFill>
        <p:spPr>
          <a:xfrm>
            <a:off x="342900" y="1279326"/>
            <a:ext cx="8458200" cy="76430"/>
          </a:xfrm>
          <a:prstGeom prst="rect">
            <a:avLst/>
          </a:prstGeom>
        </p:spPr>
      </p:pic>
    </p:spTree>
    <p:extLst>
      <p:ext uri="{BB962C8B-B14F-4D97-AF65-F5344CB8AC3E}">
        <p14:creationId xmlns:p14="http://schemas.microsoft.com/office/powerpoint/2010/main" val="1604903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65D7B9-3A13-F043-855B-583C756DE051}"/>
              </a:ext>
            </a:extLst>
          </p:cNvPr>
          <p:cNvPicPr>
            <a:picLocks noChangeAspect="1"/>
          </p:cNvPicPr>
          <p:nvPr userDrawn="1"/>
        </p:nvPicPr>
        <p:blipFill rotWithShape="1">
          <a:blip r:embed="rId2"/>
          <a:srcRect t="35282" b="35926"/>
          <a:stretch/>
        </p:blipFill>
        <p:spPr>
          <a:xfrm>
            <a:off x="6045200" y="6129684"/>
            <a:ext cx="2984500" cy="644476"/>
          </a:xfrm>
          <a:prstGeom prst="rect">
            <a:avLst/>
          </a:prstGeom>
        </p:spPr>
      </p:pic>
      <p:sp>
        <p:nvSpPr>
          <p:cNvPr id="2" name="Title 1"/>
          <p:cNvSpPr>
            <a:spLocks noGrp="1"/>
          </p:cNvSpPr>
          <p:nvPr>
            <p:ph type="title"/>
          </p:nvPr>
        </p:nvSpPr>
        <p:spPr/>
        <p:txBody>
          <a:bodyPr/>
          <a:lstStyle>
            <a:lvl1pPr>
              <a:defRPr>
                <a:solidFill>
                  <a:srgbClr val="678D9D"/>
                </a:solidFill>
              </a:defRPr>
            </a:lvl1pPr>
          </a:lstStyle>
          <a:p>
            <a:r>
              <a:rPr lang="en-US" dirty="0"/>
              <a:t>Click to edit Master title style</a:t>
            </a:r>
          </a:p>
        </p:txBody>
      </p:sp>
      <p:pic>
        <p:nvPicPr>
          <p:cNvPr id="5" name="Picture 4">
            <a:extLst>
              <a:ext uri="{FF2B5EF4-FFF2-40B4-BE49-F238E27FC236}">
                <a16:creationId xmlns:a16="http://schemas.microsoft.com/office/drawing/2014/main" id="{E5EBC394-962D-1B4A-9324-C359D2720928}"/>
              </a:ext>
            </a:extLst>
          </p:cNvPr>
          <p:cNvPicPr>
            <a:picLocks noChangeAspect="1"/>
          </p:cNvPicPr>
          <p:nvPr userDrawn="1"/>
        </p:nvPicPr>
        <p:blipFill>
          <a:blip r:embed="rId3"/>
          <a:stretch>
            <a:fillRect/>
          </a:stretch>
        </p:blipFill>
        <p:spPr>
          <a:xfrm>
            <a:off x="342900" y="1279326"/>
            <a:ext cx="8458200" cy="76430"/>
          </a:xfrm>
          <a:prstGeom prst="rect">
            <a:avLst/>
          </a:prstGeom>
        </p:spPr>
      </p:pic>
    </p:spTree>
    <p:extLst>
      <p:ext uri="{BB962C8B-B14F-4D97-AF65-F5344CB8AC3E}">
        <p14:creationId xmlns:p14="http://schemas.microsoft.com/office/powerpoint/2010/main" val="3373375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6CB457-D247-B84C-9583-8B0C486B3FF0}"/>
              </a:ext>
            </a:extLst>
          </p:cNvPr>
          <p:cNvPicPr>
            <a:picLocks noChangeAspect="1"/>
          </p:cNvPicPr>
          <p:nvPr userDrawn="1"/>
        </p:nvPicPr>
        <p:blipFill>
          <a:blip r:embed="rId2">
            <a:alphaModFix amt="25000"/>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DDA890BD-C988-9C46-AABD-EAE8C3F021EA}"/>
              </a:ext>
            </a:extLst>
          </p:cNvPr>
          <p:cNvPicPr>
            <a:picLocks noChangeAspect="1"/>
          </p:cNvPicPr>
          <p:nvPr userDrawn="1"/>
        </p:nvPicPr>
        <p:blipFill>
          <a:blip r:embed="rId3"/>
          <a:stretch>
            <a:fillRect/>
          </a:stretch>
        </p:blipFill>
        <p:spPr>
          <a:xfrm>
            <a:off x="6867597" y="5766647"/>
            <a:ext cx="1963136" cy="1472353"/>
          </a:xfrm>
          <a:prstGeom prst="rect">
            <a:avLst/>
          </a:prstGeom>
        </p:spPr>
      </p:pic>
    </p:spTree>
    <p:extLst>
      <p:ext uri="{BB962C8B-B14F-4D97-AF65-F5344CB8AC3E}">
        <p14:creationId xmlns:p14="http://schemas.microsoft.com/office/powerpoint/2010/main" val="751357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893D85-4032-D142-9BB5-9B854ACE41C2}"/>
              </a:ext>
            </a:extLst>
          </p:cNvPr>
          <p:cNvPicPr>
            <a:picLocks noChangeAspect="1"/>
          </p:cNvPicPr>
          <p:nvPr userDrawn="1"/>
        </p:nvPicPr>
        <p:blipFill>
          <a:blip r:embed="rId2">
            <a:alphaModFix amt="25000"/>
          </a:blip>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0FB2CECC-AE87-374D-9AD9-18DD2E556BD7}"/>
              </a:ext>
            </a:extLst>
          </p:cNvPr>
          <p:cNvPicPr>
            <a:picLocks noChangeAspect="1"/>
          </p:cNvPicPr>
          <p:nvPr userDrawn="1"/>
        </p:nvPicPr>
        <p:blipFill>
          <a:blip r:embed="rId3"/>
          <a:stretch>
            <a:fillRect/>
          </a:stretch>
        </p:blipFill>
        <p:spPr>
          <a:xfrm>
            <a:off x="6867597" y="5766647"/>
            <a:ext cx="1963136" cy="1472353"/>
          </a:xfrm>
          <a:prstGeom prst="rect">
            <a:avLst/>
          </a:prstGeom>
        </p:spPr>
      </p:pic>
      <p:sp>
        <p:nvSpPr>
          <p:cNvPr id="2" name="Title 1"/>
          <p:cNvSpPr>
            <a:spLocks noGrp="1"/>
          </p:cNvSpPr>
          <p:nvPr>
            <p:ph type="title"/>
          </p:nvPr>
        </p:nvSpPr>
        <p:spPr>
          <a:xfrm>
            <a:off x="457200" y="273050"/>
            <a:ext cx="3008313" cy="1162050"/>
          </a:xfrm>
          <a:solidFill>
            <a:schemeClr val="bg1">
              <a:alpha val="80000"/>
            </a:schemeClr>
          </a:solidFill>
        </p:spPr>
        <p:txBody>
          <a:bodyPr anchor="b"/>
          <a:lstStyle>
            <a:lvl1pPr algn="l">
              <a:defRPr sz="2000" b="1">
                <a:solidFill>
                  <a:schemeClr val="accent3"/>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solidFill>
            <a:schemeClr val="bg1">
              <a:alpha val="80000"/>
            </a:schemeClr>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solidFill>
            <a:schemeClr val="bg1">
              <a:alpha val="80000"/>
            </a:schemeClr>
          </a:solidFill>
        </p:spPr>
        <p:txBody>
          <a:bodyPr/>
          <a:lstStyle>
            <a:lvl1pPr marL="0" indent="0">
              <a:buNone/>
              <a:defRPr sz="140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17943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07E6F2-9001-FB4D-B90C-44F7FD477F7F}"/>
              </a:ext>
            </a:extLst>
          </p:cNvPr>
          <p:cNvPicPr>
            <a:picLocks noChangeAspect="1"/>
          </p:cNvPicPr>
          <p:nvPr userDrawn="1"/>
        </p:nvPicPr>
        <p:blipFill>
          <a:blip r:embed="rId2">
            <a:alphaModFix amt="25000"/>
          </a:blip>
          <a:stretch>
            <a:fillRect/>
          </a:stretch>
        </p:blipFill>
        <p:spPr>
          <a:xfrm>
            <a:off x="0" y="0"/>
            <a:ext cx="9144000" cy="6858000"/>
          </a:xfrm>
          <a:prstGeom prst="rect">
            <a:avLst/>
          </a:prstGeom>
        </p:spPr>
      </p:pic>
      <p:pic>
        <p:nvPicPr>
          <p:cNvPr id="15" name="Picture 14">
            <a:extLst>
              <a:ext uri="{FF2B5EF4-FFF2-40B4-BE49-F238E27FC236}">
                <a16:creationId xmlns:a16="http://schemas.microsoft.com/office/drawing/2014/main" id="{D2BA5E23-2B9A-7041-A43A-7CA290A0868B}"/>
              </a:ext>
            </a:extLst>
          </p:cNvPr>
          <p:cNvPicPr>
            <a:picLocks noChangeAspect="1"/>
          </p:cNvPicPr>
          <p:nvPr userDrawn="1"/>
        </p:nvPicPr>
        <p:blipFill>
          <a:blip r:embed="rId3"/>
          <a:stretch>
            <a:fillRect/>
          </a:stretch>
        </p:blipFill>
        <p:spPr>
          <a:xfrm>
            <a:off x="6867597" y="5766647"/>
            <a:ext cx="1963136" cy="1472353"/>
          </a:xfrm>
          <a:prstGeom prst="rect">
            <a:avLst/>
          </a:prstGeom>
        </p:spPr>
      </p:pic>
      <p:sp>
        <p:nvSpPr>
          <p:cNvPr id="2" name="Title 1"/>
          <p:cNvSpPr>
            <a:spLocks noGrp="1"/>
          </p:cNvSpPr>
          <p:nvPr>
            <p:ph type="title"/>
          </p:nvPr>
        </p:nvSpPr>
        <p:spPr>
          <a:xfrm>
            <a:off x="1792288" y="4800600"/>
            <a:ext cx="5486400" cy="566738"/>
          </a:xfrm>
          <a:solidFill>
            <a:schemeClr val="bg1"/>
          </a:solidFill>
        </p:spPr>
        <p:txBody>
          <a:bodyPr anchor="b"/>
          <a:lstStyle>
            <a:lvl1pPr algn="l">
              <a:defRPr sz="2000" b="1">
                <a:solidFill>
                  <a:schemeClr val="accent3"/>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a:solidFill>
            <a:schemeClr val="bg1"/>
          </a:solidFill>
        </p:spPr>
        <p:txBody>
          <a:bodyPr/>
          <a:lstStyle>
            <a:lvl1pPr marL="0" indent="0">
              <a:buNone/>
              <a:defRPr sz="140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14345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5AF20C-BAF3-ED40-937A-204AA3962538}"/>
              </a:ext>
            </a:extLst>
          </p:cNvPr>
          <p:cNvPicPr>
            <a:picLocks noChangeAspect="1"/>
          </p:cNvPicPr>
          <p:nvPr userDrawn="1"/>
        </p:nvPicPr>
        <p:blipFill>
          <a:blip r:embed="rId2"/>
          <a:stretch>
            <a:fillRect/>
          </a:stretch>
        </p:blipFill>
        <p:spPr>
          <a:xfrm>
            <a:off x="2108200" y="1581150"/>
            <a:ext cx="4927600" cy="3695700"/>
          </a:xfrm>
          <a:prstGeom prst="rect">
            <a:avLst/>
          </a:prstGeom>
        </p:spPr>
      </p:pic>
    </p:spTree>
    <p:extLst>
      <p:ext uri="{BB962C8B-B14F-4D97-AF65-F5344CB8AC3E}">
        <p14:creationId xmlns:p14="http://schemas.microsoft.com/office/powerpoint/2010/main" val="1868500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78D9D"/>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51BDC332-5B05-9046-9C26-05A5522799A0}"/>
              </a:ext>
            </a:extLst>
          </p:cNvPr>
          <p:cNvPicPr>
            <a:picLocks noChangeAspect="1"/>
          </p:cNvPicPr>
          <p:nvPr userDrawn="1"/>
        </p:nvPicPr>
        <p:blipFill rotWithShape="1">
          <a:blip r:embed="rId2"/>
          <a:srcRect t="35282" b="35926"/>
          <a:stretch/>
        </p:blipFill>
        <p:spPr>
          <a:xfrm>
            <a:off x="6045200" y="6129684"/>
            <a:ext cx="2984500" cy="644476"/>
          </a:xfrm>
          <a:prstGeom prst="rect">
            <a:avLst/>
          </a:prstGeom>
        </p:spPr>
      </p:pic>
      <p:pic>
        <p:nvPicPr>
          <p:cNvPr id="6" name="Picture 5">
            <a:extLst>
              <a:ext uri="{FF2B5EF4-FFF2-40B4-BE49-F238E27FC236}">
                <a16:creationId xmlns:a16="http://schemas.microsoft.com/office/drawing/2014/main" id="{AF874252-5577-4A40-A414-EC86257943F2}"/>
              </a:ext>
            </a:extLst>
          </p:cNvPr>
          <p:cNvPicPr>
            <a:picLocks noChangeAspect="1"/>
          </p:cNvPicPr>
          <p:nvPr userDrawn="1"/>
        </p:nvPicPr>
        <p:blipFill>
          <a:blip r:embed="rId3"/>
          <a:stretch>
            <a:fillRect/>
          </a:stretch>
        </p:blipFill>
        <p:spPr>
          <a:xfrm>
            <a:off x="342900" y="1279326"/>
            <a:ext cx="8458200" cy="76430"/>
          </a:xfrm>
          <a:prstGeom prst="rect">
            <a:avLst/>
          </a:prstGeom>
        </p:spPr>
      </p:pic>
    </p:spTree>
    <p:extLst>
      <p:ext uri="{BB962C8B-B14F-4D97-AF65-F5344CB8AC3E}">
        <p14:creationId xmlns:p14="http://schemas.microsoft.com/office/powerpoint/2010/main" val="1187812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D45D0C-0209-2C46-9005-F543487AD822}"/>
              </a:ext>
            </a:extLst>
          </p:cNvPr>
          <p:cNvPicPr>
            <a:picLocks noChangeAspect="1"/>
          </p:cNvPicPr>
          <p:nvPr userDrawn="1"/>
        </p:nvPicPr>
        <p:blipFill>
          <a:blip r:embed="rId2">
            <a:alphaModFix amt="66000"/>
          </a:blip>
          <a:stretch>
            <a:fillRect/>
          </a:stretch>
        </p:blipFill>
        <p:spPr>
          <a:xfrm>
            <a:off x="6927850" y="0"/>
            <a:ext cx="9144000" cy="6858000"/>
          </a:xfrm>
          <a:prstGeom prst="rect">
            <a:avLst/>
          </a:prstGeom>
        </p:spPr>
      </p:pic>
      <p:sp>
        <p:nvSpPr>
          <p:cNvPr id="2" name="Vertical Title 1"/>
          <p:cNvSpPr>
            <a:spLocks noGrp="1"/>
          </p:cNvSpPr>
          <p:nvPr>
            <p:ph type="title" orient="vert"/>
          </p:nvPr>
        </p:nvSpPr>
        <p:spPr>
          <a:xfrm>
            <a:off x="6946900" y="274638"/>
            <a:ext cx="2057400" cy="5851525"/>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369050" cy="585152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96446C18-F698-864F-90C0-A60A7CB8B886}"/>
              </a:ext>
            </a:extLst>
          </p:cNvPr>
          <p:cNvPicPr>
            <a:picLocks noChangeAspect="1"/>
          </p:cNvPicPr>
          <p:nvPr userDrawn="1"/>
        </p:nvPicPr>
        <p:blipFill>
          <a:blip r:embed="rId3"/>
          <a:stretch>
            <a:fillRect/>
          </a:stretch>
        </p:blipFill>
        <p:spPr>
          <a:xfrm>
            <a:off x="7070797" y="5766647"/>
            <a:ext cx="1963136" cy="1472353"/>
          </a:xfrm>
          <a:prstGeom prst="rect">
            <a:avLst/>
          </a:prstGeom>
        </p:spPr>
      </p:pic>
    </p:spTree>
    <p:extLst>
      <p:ext uri="{BB962C8B-B14F-4D97-AF65-F5344CB8AC3E}">
        <p14:creationId xmlns:p14="http://schemas.microsoft.com/office/powerpoint/2010/main" val="3160234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FC2C10-9673-7B44-9467-0BF68E621715}"/>
              </a:ext>
            </a:extLst>
          </p:cNvPr>
          <p:cNvPicPr>
            <a:picLocks noChangeAspect="1"/>
          </p:cNvPicPr>
          <p:nvPr userDrawn="1"/>
        </p:nvPicPr>
        <p:blipFill>
          <a:blip r:embed="rId2"/>
          <a:stretch>
            <a:fillRect/>
          </a:stretch>
        </p:blipFill>
        <p:spPr>
          <a:xfrm>
            <a:off x="0" y="0"/>
            <a:ext cx="9144000" cy="6858000"/>
          </a:xfrm>
          <a:prstGeom prst="rect">
            <a:avLst/>
          </a:prstGeom>
          <a:noFill/>
        </p:spPr>
      </p:pic>
    </p:spTree>
    <p:extLst>
      <p:ext uri="{BB962C8B-B14F-4D97-AF65-F5344CB8AC3E}">
        <p14:creationId xmlns:p14="http://schemas.microsoft.com/office/powerpoint/2010/main" val="631540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6FF2EE-1A92-084C-9F20-8330EA28BEB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1371600" y="4739134"/>
            <a:ext cx="6400800" cy="667729"/>
          </a:xfr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2" name="TextBox 21">
            <a:extLst>
              <a:ext uri="{FF2B5EF4-FFF2-40B4-BE49-F238E27FC236}">
                <a16:creationId xmlns:a16="http://schemas.microsoft.com/office/drawing/2014/main" id="{B2BD495C-A69C-9546-8D0B-083E3872FFF4}"/>
              </a:ext>
            </a:extLst>
          </p:cNvPr>
          <p:cNvSpPr txBox="1"/>
          <p:nvPr userDrawn="1"/>
        </p:nvSpPr>
        <p:spPr>
          <a:xfrm>
            <a:off x="8712200" y="-1244600"/>
            <a:ext cx="184731" cy="369332"/>
          </a:xfrm>
          <a:prstGeom prst="rect">
            <a:avLst/>
          </a:prstGeom>
          <a:noFill/>
        </p:spPr>
        <p:txBody>
          <a:bodyPr wrap="none" rtlCol="0">
            <a:spAutoFit/>
          </a:bodyPr>
          <a:lstStyle/>
          <a:p>
            <a:pPr defTabSz="457200"/>
            <a:endParaRPr lang="en-US" dirty="0">
              <a:solidFill>
                <a:srgbClr val="000000"/>
              </a:solidFill>
            </a:endParaRPr>
          </a:p>
        </p:txBody>
      </p:sp>
      <p:pic>
        <p:nvPicPr>
          <p:cNvPr id="5" name="Picture 4">
            <a:extLst>
              <a:ext uri="{FF2B5EF4-FFF2-40B4-BE49-F238E27FC236}">
                <a16:creationId xmlns:a16="http://schemas.microsoft.com/office/drawing/2014/main" id="{8190BE06-432A-A540-A451-59CFDB2B2266}"/>
              </a:ext>
            </a:extLst>
          </p:cNvPr>
          <p:cNvPicPr>
            <a:picLocks noChangeAspect="1"/>
          </p:cNvPicPr>
          <p:nvPr userDrawn="1"/>
        </p:nvPicPr>
        <p:blipFill>
          <a:blip r:embed="rId3"/>
          <a:stretch>
            <a:fillRect/>
          </a:stretch>
        </p:blipFill>
        <p:spPr>
          <a:xfrm>
            <a:off x="1875585" y="2874942"/>
            <a:ext cx="5392831" cy="1108116"/>
          </a:xfrm>
          <a:prstGeom prst="rect">
            <a:avLst/>
          </a:prstGeom>
        </p:spPr>
      </p:pic>
    </p:spTree>
    <p:extLst>
      <p:ext uri="{BB962C8B-B14F-4D97-AF65-F5344CB8AC3E}">
        <p14:creationId xmlns:p14="http://schemas.microsoft.com/office/powerpoint/2010/main" val="2960935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6FF2EE-1A92-084C-9F20-8330EA28BEB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2745910"/>
            <a:ext cx="7772400" cy="1470025"/>
          </a:xfrm>
        </p:spPr>
        <p:txBody>
          <a:bodyPr/>
          <a:lstStyle>
            <a:lvl1pPr algn="ctr">
              <a:defRPr b="1" i="0">
                <a:solidFill>
                  <a:schemeClr val="bg1"/>
                </a:solidFill>
                <a:latin typeface="Arial Bold"/>
                <a:cs typeface="Arial Bold"/>
              </a:defRPr>
            </a:lvl1pPr>
          </a:lstStyle>
          <a:p>
            <a:r>
              <a:rPr lang="en-US" dirty="0"/>
              <a:t>Click to edit Master title style</a:t>
            </a:r>
          </a:p>
        </p:txBody>
      </p:sp>
      <p:sp>
        <p:nvSpPr>
          <p:cNvPr id="3" name="Subtitle 2"/>
          <p:cNvSpPr>
            <a:spLocks noGrp="1"/>
          </p:cNvSpPr>
          <p:nvPr>
            <p:ph type="subTitle" idx="1"/>
          </p:nvPr>
        </p:nvSpPr>
        <p:spPr>
          <a:xfrm>
            <a:off x="1371600" y="4474790"/>
            <a:ext cx="6400800" cy="667729"/>
          </a:xfr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9E1542AD-5A8D-464B-B7E8-D6099B170399}"/>
              </a:ext>
            </a:extLst>
          </p:cNvPr>
          <p:cNvPicPr>
            <a:picLocks noChangeAspect="1"/>
          </p:cNvPicPr>
          <p:nvPr userDrawn="1"/>
        </p:nvPicPr>
        <p:blipFill>
          <a:blip r:embed="rId3">
            <a:alphaModFix/>
          </a:blip>
          <a:stretch>
            <a:fillRect/>
          </a:stretch>
        </p:blipFill>
        <p:spPr>
          <a:xfrm>
            <a:off x="3184550" y="332369"/>
            <a:ext cx="2774899" cy="2081173"/>
          </a:xfrm>
          <a:prstGeom prst="rect">
            <a:avLst/>
          </a:prstGeom>
        </p:spPr>
      </p:pic>
      <p:pic>
        <p:nvPicPr>
          <p:cNvPr id="15" name="Picture 14">
            <a:extLst>
              <a:ext uri="{FF2B5EF4-FFF2-40B4-BE49-F238E27FC236}">
                <a16:creationId xmlns:a16="http://schemas.microsoft.com/office/drawing/2014/main" id="{82F231FD-34D0-0B41-830C-23658CCA3BA8}"/>
              </a:ext>
            </a:extLst>
          </p:cNvPr>
          <p:cNvPicPr>
            <a:picLocks noChangeAspect="1"/>
          </p:cNvPicPr>
          <p:nvPr userDrawn="1"/>
        </p:nvPicPr>
        <p:blipFill>
          <a:blip r:embed="rId4"/>
          <a:stretch>
            <a:fillRect/>
          </a:stretch>
        </p:blipFill>
        <p:spPr>
          <a:xfrm>
            <a:off x="6934200" y="5592855"/>
            <a:ext cx="2032000" cy="1524000"/>
          </a:xfrm>
          <a:prstGeom prst="rect">
            <a:avLst/>
          </a:prstGeom>
        </p:spPr>
      </p:pic>
    </p:spTree>
    <p:extLst>
      <p:ext uri="{BB962C8B-B14F-4D97-AF65-F5344CB8AC3E}">
        <p14:creationId xmlns:p14="http://schemas.microsoft.com/office/powerpoint/2010/main" val="174926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6FF2EE-1A92-084C-9F20-8330EA28BEB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3498529"/>
            <a:ext cx="7772400" cy="1336386"/>
          </a:xfrm>
        </p:spPr>
        <p:txBody>
          <a:bodyPr/>
          <a:lstStyle>
            <a:lvl1pPr algn="ctr">
              <a:defRPr b="1" i="0">
                <a:solidFill>
                  <a:schemeClr val="bg1"/>
                </a:solidFill>
                <a:latin typeface="Arial Bold"/>
                <a:cs typeface="Arial Bold"/>
              </a:defRPr>
            </a:lvl1pPr>
          </a:lstStyle>
          <a:p>
            <a:r>
              <a:rPr lang="en-US" dirty="0"/>
              <a:t>Click to edit Master title style</a:t>
            </a:r>
          </a:p>
        </p:txBody>
      </p:sp>
      <p:pic>
        <p:nvPicPr>
          <p:cNvPr id="13" name="Picture 12">
            <a:extLst>
              <a:ext uri="{FF2B5EF4-FFF2-40B4-BE49-F238E27FC236}">
                <a16:creationId xmlns:a16="http://schemas.microsoft.com/office/drawing/2014/main" id="{9E1542AD-5A8D-464B-B7E8-D6099B170399}"/>
              </a:ext>
            </a:extLst>
          </p:cNvPr>
          <p:cNvPicPr>
            <a:picLocks noChangeAspect="1"/>
          </p:cNvPicPr>
          <p:nvPr userDrawn="1"/>
        </p:nvPicPr>
        <p:blipFill>
          <a:blip r:embed="rId3">
            <a:alphaModFix/>
          </a:blip>
          <a:stretch>
            <a:fillRect/>
          </a:stretch>
        </p:blipFill>
        <p:spPr>
          <a:xfrm>
            <a:off x="3310682" y="1112768"/>
            <a:ext cx="2522635" cy="1891975"/>
          </a:xfrm>
          <a:prstGeom prst="rect">
            <a:avLst/>
          </a:prstGeom>
        </p:spPr>
      </p:pic>
      <p:pic>
        <p:nvPicPr>
          <p:cNvPr id="15" name="Picture 14">
            <a:extLst>
              <a:ext uri="{FF2B5EF4-FFF2-40B4-BE49-F238E27FC236}">
                <a16:creationId xmlns:a16="http://schemas.microsoft.com/office/drawing/2014/main" id="{82F231FD-34D0-0B41-830C-23658CCA3BA8}"/>
              </a:ext>
            </a:extLst>
          </p:cNvPr>
          <p:cNvPicPr>
            <a:picLocks noChangeAspect="1"/>
          </p:cNvPicPr>
          <p:nvPr userDrawn="1"/>
        </p:nvPicPr>
        <p:blipFill>
          <a:blip r:embed="rId4"/>
          <a:stretch>
            <a:fillRect/>
          </a:stretch>
        </p:blipFill>
        <p:spPr>
          <a:xfrm>
            <a:off x="6934200" y="5592855"/>
            <a:ext cx="2032000" cy="1524000"/>
          </a:xfrm>
          <a:prstGeom prst="rect">
            <a:avLst/>
          </a:prstGeom>
        </p:spPr>
      </p:pic>
    </p:spTree>
    <p:extLst>
      <p:ext uri="{BB962C8B-B14F-4D97-AF65-F5344CB8AC3E}">
        <p14:creationId xmlns:p14="http://schemas.microsoft.com/office/powerpoint/2010/main" val="3024772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16200"/>
            <a:ext cx="7772400" cy="1676400"/>
          </a:xfrm>
        </p:spPr>
        <p:txBody>
          <a:bodyPr/>
          <a:lstStyle>
            <a:lvl1pPr algn="ctr">
              <a:defRPr b="1" i="0">
                <a:solidFill>
                  <a:schemeClr val="accent6"/>
                </a:solidFill>
                <a:latin typeface="Arial Bold"/>
                <a:cs typeface="Arial Bold"/>
              </a:defRPr>
            </a:lvl1pPr>
          </a:lstStyle>
          <a:p>
            <a:r>
              <a:rPr lang="en-US" dirty="0"/>
              <a:t>Click to edit Master title style</a:t>
            </a:r>
          </a:p>
        </p:txBody>
      </p:sp>
      <p:sp>
        <p:nvSpPr>
          <p:cNvPr id="3" name="Subtitle 2"/>
          <p:cNvSpPr>
            <a:spLocks noGrp="1"/>
          </p:cNvSpPr>
          <p:nvPr>
            <p:ph type="subTitle" idx="1"/>
          </p:nvPr>
        </p:nvSpPr>
        <p:spPr>
          <a:xfrm>
            <a:off x="1371600" y="4474790"/>
            <a:ext cx="6400800" cy="667729"/>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a:extLst>
              <a:ext uri="{FF2B5EF4-FFF2-40B4-BE49-F238E27FC236}">
                <a16:creationId xmlns:a16="http://schemas.microsoft.com/office/drawing/2014/main" id="{020BF850-5F63-494B-B70C-855F3531ABC7}"/>
              </a:ext>
            </a:extLst>
          </p:cNvPr>
          <p:cNvPicPr>
            <a:picLocks noChangeAspect="1"/>
          </p:cNvPicPr>
          <p:nvPr userDrawn="1"/>
        </p:nvPicPr>
        <p:blipFill>
          <a:blip r:embed="rId2">
            <a:alphaModFix/>
          </a:blip>
          <a:stretch>
            <a:fillRect/>
          </a:stretch>
        </p:blipFill>
        <p:spPr>
          <a:xfrm>
            <a:off x="3184550" y="332369"/>
            <a:ext cx="2774899" cy="2081173"/>
          </a:xfrm>
          <a:prstGeom prst="rect">
            <a:avLst/>
          </a:prstGeom>
        </p:spPr>
      </p:pic>
      <p:pic>
        <p:nvPicPr>
          <p:cNvPr id="8" name="Picture 7">
            <a:extLst>
              <a:ext uri="{FF2B5EF4-FFF2-40B4-BE49-F238E27FC236}">
                <a16:creationId xmlns:a16="http://schemas.microsoft.com/office/drawing/2014/main" id="{EEDA15C5-0492-6E44-AC5E-8D238E4119AD}"/>
              </a:ext>
            </a:extLst>
          </p:cNvPr>
          <p:cNvPicPr>
            <a:picLocks noChangeAspect="1"/>
          </p:cNvPicPr>
          <p:nvPr userDrawn="1"/>
        </p:nvPicPr>
        <p:blipFill>
          <a:blip r:embed="rId3"/>
          <a:stretch>
            <a:fillRect/>
          </a:stretch>
        </p:blipFill>
        <p:spPr>
          <a:xfrm>
            <a:off x="6934200" y="5592855"/>
            <a:ext cx="2032000" cy="1524000"/>
          </a:xfrm>
          <a:prstGeom prst="rect">
            <a:avLst/>
          </a:prstGeom>
        </p:spPr>
      </p:pic>
    </p:spTree>
    <p:extLst>
      <p:ext uri="{BB962C8B-B14F-4D97-AF65-F5344CB8AC3E}">
        <p14:creationId xmlns:p14="http://schemas.microsoft.com/office/powerpoint/2010/main" val="2602913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29E2E2-14AB-3647-8285-6D3A8A54DE6E}"/>
              </a:ext>
            </a:extLst>
          </p:cNvPr>
          <p:cNvPicPr>
            <a:picLocks noChangeAspect="1"/>
          </p:cNvPicPr>
          <p:nvPr userDrawn="1"/>
        </p:nvPicPr>
        <p:blipFill>
          <a:blip r:embed="rId2">
            <a:alphaModFix amt="15000"/>
          </a:blip>
          <a:stretch>
            <a:fillRect/>
          </a:stretch>
        </p:blipFill>
        <p:spPr>
          <a:xfrm>
            <a:off x="-76200" y="-304800"/>
            <a:ext cx="9144000" cy="6858000"/>
          </a:xfrm>
          <a:prstGeom prst="rect">
            <a:avLst/>
          </a:prstGeom>
        </p:spPr>
      </p:pic>
      <p:sp>
        <p:nvSpPr>
          <p:cNvPr id="2" name="Title 1"/>
          <p:cNvSpPr>
            <a:spLocks noGrp="1"/>
          </p:cNvSpPr>
          <p:nvPr>
            <p:ph type="ctrTitle"/>
          </p:nvPr>
        </p:nvSpPr>
        <p:spPr>
          <a:xfrm>
            <a:off x="685800" y="2247201"/>
            <a:ext cx="7772400" cy="1470025"/>
          </a:xfrm>
        </p:spPr>
        <p:txBody>
          <a:bodyPr/>
          <a:lstStyle>
            <a:lvl1pPr algn="ctr">
              <a:defRPr b="1" i="0">
                <a:solidFill>
                  <a:schemeClr val="bg1"/>
                </a:solidFill>
                <a:latin typeface="Arial Bold"/>
                <a:cs typeface="Arial Bold"/>
              </a:defRPr>
            </a:lvl1pPr>
          </a:lstStyle>
          <a:p>
            <a:r>
              <a:rPr lang="en-US" dirty="0"/>
              <a:t>Click to edit Master title style</a:t>
            </a:r>
          </a:p>
        </p:txBody>
      </p:sp>
      <p:sp>
        <p:nvSpPr>
          <p:cNvPr id="3" name="Subtitle 2"/>
          <p:cNvSpPr>
            <a:spLocks noGrp="1"/>
          </p:cNvSpPr>
          <p:nvPr>
            <p:ph type="subTitle" idx="1"/>
          </p:nvPr>
        </p:nvSpPr>
        <p:spPr>
          <a:xfrm>
            <a:off x="1371600" y="3987311"/>
            <a:ext cx="6400800" cy="667729"/>
          </a:xfr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a:extLst>
              <a:ext uri="{FF2B5EF4-FFF2-40B4-BE49-F238E27FC236}">
                <a16:creationId xmlns:a16="http://schemas.microsoft.com/office/drawing/2014/main" id="{DDF1AA6E-CBC9-5E46-84DB-FC16919E93D6}"/>
              </a:ext>
            </a:extLst>
          </p:cNvPr>
          <p:cNvPicPr>
            <a:picLocks noChangeAspect="1"/>
          </p:cNvPicPr>
          <p:nvPr userDrawn="1"/>
        </p:nvPicPr>
        <p:blipFill>
          <a:blip r:embed="rId3"/>
          <a:stretch>
            <a:fillRect/>
          </a:stretch>
        </p:blipFill>
        <p:spPr>
          <a:xfrm>
            <a:off x="6934200" y="5592855"/>
            <a:ext cx="2032000" cy="1524000"/>
          </a:xfrm>
          <a:prstGeom prst="rect">
            <a:avLst/>
          </a:prstGeom>
        </p:spPr>
      </p:pic>
    </p:spTree>
    <p:extLst>
      <p:ext uri="{BB962C8B-B14F-4D97-AF65-F5344CB8AC3E}">
        <p14:creationId xmlns:p14="http://schemas.microsoft.com/office/powerpoint/2010/main" val="116157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0" y="182278"/>
            <a:ext cx="6273800" cy="1143000"/>
          </a:xfrm>
        </p:spPr>
        <p:txBody>
          <a:bodyPr/>
          <a:lstStyle>
            <a:lvl1pPr>
              <a:defRPr>
                <a:solidFill>
                  <a:schemeClr val="accent3"/>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 name="Picture 22">
            <a:extLst>
              <a:ext uri="{FF2B5EF4-FFF2-40B4-BE49-F238E27FC236}">
                <a16:creationId xmlns:a16="http://schemas.microsoft.com/office/drawing/2014/main" id="{D629BA41-E435-034F-8E48-F54206975B2A}"/>
              </a:ext>
            </a:extLst>
          </p:cNvPr>
          <p:cNvPicPr>
            <a:picLocks noChangeAspect="1"/>
          </p:cNvPicPr>
          <p:nvPr userDrawn="1"/>
        </p:nvPicPr>
        <p:blipFill>
          <a:blip r:embed="rId2"/>
          <a:stretch>
            <a:fillRect/>
          </a:stretch>
        </p:blipFill>
        <p:spPr>
          <a:xfrm>
            <a:off x="6867597" y="5766647"/>
            <a:ext cx="1963136" cy="1472353"/>
          </a:xfrm>
          <a:prstGeom prst="rect">
            <a:avLst/>
          </a:prstGeom>
        </p:spPr>
      </p:pic>
      <p:pic>
        <p:nvPicPr>
          <p:cNvPr id="7" name="Picture 6">
            <a:extLst>
              <a:ext uri="{FF2B5EF4-FFF2-40B4-BE49-F238E27FC236}">
                <a16:creationId xmlns:a16="http://schemas.microsoft.com/office/drawing/2014/main" id="{39258C98-173A-E147-91DD-D45E5E2F5F24}"/>
              </a:ext>
            </a:extLst>
          </p:cNvPr>
          <p:cNvPicPr>
            <a:picLocks noChangeAspect="1"/>
          </p:cNvPicPr>
          <p:nvPr userDrawn="1"/>
        </p:nvPicPr>
        <p:blipFill>
          <a:blip r:embed="rId3"/>
          <a:stretch>
            <a:fillRect/>
          </a:stretch>
        </p:blipFill>
        <p:spPr>
          <a:xfrm>
            <a:off x="457200" y="347190"/>
            <a:ext cx="8295896" cy="1163902"/>
          </a:xfrm>
          <a:prstGeom prst="rect">
            <a:avLst/>
          </a:prstGeom>
        </p:spPr>
      </p:pic>
    </p:spTree>
    <p:extLst>
      <p:ext uri="{BB962C8B-B14F-4D97-AF65-F5344CB8AC3E}">
        <p14:creationId xmlns:p14="http://schemas.microsoft.com/office/powerpoint/2010/main" val="1463286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78D9D"/>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b="0" i="0">
                <a:solidFill>
                  <a:schemeClr val="accent4"/>
                </a:solidFill>
                <a:latin typeface="American Typewriter Regular" panose="02090604020004020304" pitchFamily="18" charset="77"/>
                <a:cs typeface="American Typewriter Regular" panose="02090604020004020304" pitchFamily="18" charset="77"/>
              </a:defRPr>
            </a:lvl1pPr>
            <a:lvl2pPr>
              <a:defRPr b="0" i="0">
                <a:solidFill>
                  <a:schemeClr val="accent4"/>
                </a:solidFill>
                <a:latin typeface="American Typewriter Regular" panose="02090604020004020304" pitchFamily="18" charset="77"/>
                <a:cs typeface="American Typewriter Regular" panose="02090604020004020304" pitchFamily="18" charset="77"/>
              </a:defRPr>
            </a:lvl2pPr>
            <a:lvl3pPr>
              <a:defRPr b="0" i="0">
                <a:solidFill>
                  <a:schemeClr val="accent4"/>
                </a:solidFill>
                <a:latin typeface="American Typewriter Regular" panose="02090604020004020304" pitchFamily="18" charset="77"/>
                <a:cs typeface="American Typewriter Regular" panose="02090604020004020304" pitchFamily="18" charset="77"/>
              </a:defRPr>
            </a:lvl3pPr>
            <a:lvl4pPr>
              <a:defRPr b="0" i="0">
                <a:solidFill>
                  <a:schemeClr val="accent4"/>
                </a:solidFill>
                <a:latin typeface="American Typewriter Regular" panose="02090604020004020304" pitchFamily="18" charset="77"/>
                <a:cs typeface="American Typewriter Regular" panose="02090604020004020304" pitchFamily="18" charset="77"/>
              </a:defRPr>
            </a:lvl4pPr>
            <a:lvl5pPr>
              <a:defRPr b="0" i="0">
                <a:solidFill>
                  <a:schemeClr val="accent4"/>
                </a:solidFill>
                <a:latin typeface="American Typewriter Regular" panose="02090604020004020304" pitchFamily="18" charset="77"/>
                <a:cs typeface="American Typewriter Regular" panose="02090604020004020304" pitchFamily="18"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C5C6F4CB-7897-E248-9195-CDC540B7E2B2}"/>
              </a:ext>
            </a:extLst>
          </p:cNvPr>
          <p:cNvPicPr>
            <a:picLocks noChangeAspect="1"/>
          </p:cNvPicPr>
          <p:nvPr userDrawn="1"/>
        </p:nvPicPr>
        <p:blipFill>
          <a:blip r:embed="rId2"/>
          <a:stretch>
            <a:fillRect/>
          </a:stretch>
        </p:blipFill>
        <p:spPr>
          <a:xfrm>
            <a:off x="6867597" y="5766647"/>
            <a:ext cx="1963136" cy="1472353"/>
          </a:xfrm>
          <a:prstGeom prst="rect">
            <a:avLst/>
          </a:prstGeom>
        </p:spPr>
      </p:pic>
      <p:pic>
        <p:nvPicPr>
          <p:cNvPr id="6" name="Picture 5">
            <a:extLst>
              <a:ext uri="{FF2B5EF4-FFF2-40B4-BE49-F238E27FC236}">
                <a16:creationId xmlns:a16="http://schemas.microsoft.com/office/drawing/2014/main" id="{0DAD1003-2374-D047-B725-305ED48DB92F}"/>
              </a:ext>
            </a:extLst>
          </p:cNvPr>
          <p:cNvPicPr>
            <a:picLocks noChangeAspect="1"/>
          </p:cNvPicPr>
          <p:nvPr userDrawn="1"/>
        </p:nvPicPr>
        <p:blipFill>
          <a:blip r:embed="rId3"/>
          <a:stretch>
            <a:fillRect/>
          </a:stretch>
        </p:blipFill>
        <p:spPr>
          <a:xfrm>
            <a:off x="457200" y="5009761"/>
            <a:ext cx="8295896" cy="1163902"/>
          </a:xfrm>
          <a:prstGeom prst="rect">
            <a:avLst/>
          </a:prstGeom>
        </p:spPr>
      </p:pic>
    </p:spTree>
    <p:extLst>
      <p:ext uri="{BB962C8B-B14F-4D97-AF65-F5344CB8AC3E}">
        <p14:creationId xmlns:p14="http://schemas.microsoft.com/office/powerpoint/2010/main" val="2233734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227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05169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txStyles>
    <p:titleStyle>
      <a:lvl1pPr algn="l" defTabSz="457200" rtl="0" eaLnBrk="1" latinLnBrk="0" hangingPunct="1">
        <a:spcBef>
          <a:spcPct val="0"/>
        </a:spcBef>
        <a:buNone/>
        <a:defRPr sz="4400" b="1" i="0" kern="1200">
          <a:solidFill>
            <a:srgbClr val="42251A"/>
          </a:solidFill>
          <a:latin typeface="Arial Bold"/>
          <a:ea typeface="+mj-ea"/>
          <a:cs typeface="Arial Bold"/>
        </a:defRPr>
      </a:lvl1pPr>
    </p:titleStyle>
    <p:bodyStyle>
      <a:lvl1pPr marL="342900" indent="-342900" algn="l" defTabSz="457200" rtl="0" eaLnBrk="1" latinLnBrk="0" hangingPunct="1">
        <a:spcBef>
          <a:spcPct val="20000"/>
        </a:spcBef>
        <a:buFont typeface="Arial"/>
        <a:buChar char="•"/>
        <a:defRPr sz="3200" b="0" i="0" kern="1200">
          <a:solidFill>
            <a:srgbClr val="42251A"/>
          </a:solidFill>
          <a:latin typeface="American Typewriter Regular" panose="02090604020004020304" pitchFamily="18" charset="77"/>
          <a:ea typeface="+mn-ea"/>
          <a:cs typeface="American Typewriter Regular" panose="02090604020004020304" pitchFamily="18" charset="77"/>
        </a:defRPr>
      </a:lvl1pPr>
      <a:lvl2pPr marL="742950" indent="-285750" algn="l" defTabSz="457200" rtl="0" eaLnBrk="1" latinLnBrk="0" hangingPunct="1">
        <a:spcBef>
          <a:spcPct val="20000"/>
        </a:spcBef>
        <a:buFont typeface="Arial"/>
        <a:buChar char="–"/>
        <a:defRPr sz="2800" b="0" i="0" kern="1200">
          <a:solidFill>
            <a:srgbClr val="42251A"/>
          </a:solidFill>
          <a:latin typeface="American Typewriter Regular" panose="02090604020004020304" pitchFamily="18" charset="77"/>
          <a:ea typeface="+mn-ea"/>
          <a:cs typeface="American Typewriter Regular" panose="02090604020004020304" pitchFamily="18" charset="77"/>
        </a:defRPr>
      </a:lvl2pPr>
      <a:lvl3pPr marL="1143000" indent="-228600" algn="l" defTabSz="457200" rtl="0" eaLnBrk="1" latinLnBrk="0" hangingPunct="1">
        <a:spcBef>
          <a:spcPct val="20000"/>
        </a:spcBef>
        <a:buFont typeface="Arial"/>
        <a:buChar char="•"/>
        <a:defRPr sz="2400" b="0" i="0" kern="1200">
          <a:solidFill>
            <a:srgbClr val="42251A"/>
          </a:solidFill>
          <a:latin typeface="American Typewriter Regular" panose="02090604020004020304" pitchFamily="18" charset="77"/>
          <a:ea typeface="+mn-ea"/>
          <a:cs typeface="American Typewriter Regular" panose="02090604020004020304" pitchFamily="18" charset="77"/>
        </a:defRPr>
      </a:lvl3pPr>
      <a:lvl4pPr marL="1600200" indent="-228600" algn="l" defTabSz="457200" rtl="0" eaLnBrk="1" latinLnBrk="0" hangingPunct="1">
        <a:spcBef>
          <a:spcPct val="20000"/>
        </a:spcBef>
        <a:buFont typeface="Arial"/>
        <a:buChar char="–"/>
        <a:defRPr sz="2000" b="0" i="0" kern="1200">
          <a:solidFill>
            <a:srgbClr val="42251A"/>
          </a:solidFill>
          <a:latin typeface="American Typewriter Regular" panose="02090604020004020304" pitchFamily="18" charset="77"/>
          <a:ea typeface="+mn-ea"/>
          <a:cs typeface="American Typewriter Regular" panose="02090604020004020304" pitchFamily="18" charset="77"/>
        </a:defRPr>
      </a:lvl4pPr>
      <a:lvl5pPr marL="2057400" indent="-228600" algn="l" defTabSz="457200" rtl="0" eaLnBrk="1" latinLnBrk="0" hangingPunct="1">
        <a:spcBef>
          <a:spcPct val="20000"/>
        </a:spcBef>
        <a:buFont typeface="Arial"/>
        <a:buChar char="»"/>
        <a:defRPr sz="2000" b="0" i="0" kern="1200">
          <a:solidFill>
            <a:srgbClr val="42251A"/>
          </a:solidFill>
          <a:latin typeface="American Typewriter Regular" panose="02090604020004020304" pitchFamily="18" charset="77"/>
          <a:ea typeface="+mn-ea"/>
          <a:cs typeface="American Typewriter Regular" panose="02090604020004020304" pitchFamily="18"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mailto:LAKing@Oakmontedu.org"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166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Black" pitchFamily="34" charset="0"/>
              </a:rPr>
              <a:t>School Improvement Status </a:t>
            </a:r>
            <a:endParaRPr lang="en-US" sz="2800" dirty="0"/>
          </a:p>
        </p:txBody>
      </p:sp>
      <p:sp>
        <p:nvSpPr>
          <p:cNvPr id="3" name="Content Placeholder 2"/>
          <p:cNvSpPr>
            <a:spLocks noGrp="1"/>
          </p:cNvSpPr>
          <p:nvPr>
            <p:ph idx="1"/>
          </p:nvPr>
        </p:nvSpPr>
        <p:spPr/>
        <p:txBody>
          <a:bodyPr>
            <a:normAutofit lnSpcReduction="10000"/>
          </a:bodyPr>
          <a:lstStyle/>
          <a:p>
            <a:endParaRPr lang="en-US" sz="2400" dirty="0">
              <a:solidFill>
                <a:schemeClr val="tx1"/>
              </a:solidFill>
              <a:latin typeface="Arial" charset="0"/>
              <a:cs typeface="Arial" charset="0"/>
            </a:endParaRPr>
          </a:p>
          <a:p>
            <a:r>
              <a:rPr lang="en-US" sz="2400" dirty="0">
                <a:solidFill>
                  <a:schemeClr val="tx1"/>
                </a:solidFill>
                <a:latin typeface="Arial" charset="0"/>
                <a:cs typeface="Arial" charset="0"/>
              </a:rPr>
              <a:t>Our School Improvement Status for the 2021 school year is Priority. </a:t>
            </a:r>
          </a:p>
          <a:p>
            <a:pPr marL="0" indent="0">
              <a:buNone/>
            </a:pPr>
            <a:endParaRPr lang="en-US" sz="2400" dirty="0">
              <a:solidFill>
                <a:schemeClr val="tx1"/>
              </a:solidFill>
              <a:latin typeface="Arial" charset="0"/>
              <a:cs typeface="Arial" charset="0"/>
            </a:endParaRPr>
          </a:p>
          <a:p>
            <a:r>
              <a:rPr lang="en-US" sz="2400" dirty="0">
                <a:solidFill>
                  <a:schemeClr val="tx1"/>
                </a:solidFill>
                <a:latin typeface="Arial" charset="0"/>
                <a:cs typeface="Arial" charset="0"/>
              </a:rPr>
              <a:t>In 2020, a School Improvement Plan was completed and accepted by the sponsor and the Ohio Dept. of Education</a:t>
            </a:r>
          </a:p>
          <a:p>
            <a:pPr>
              <a:buNone/>
            </a:pPr>
            <a:r>
              <a:rPr lang="en-US" sz="2400" dirty="0">
                <a:solidFill>
                  <a:schemeClr val="tx1"/>
                </a:solidFill>
                <a:latin typeface="Arial" charset="0"/>
                <a:cs typeface="Arial" charset="0"/>
              </a:rPr>
              <a:t>   </a:t>
            </a:r>
          </a:p>
          <a:p>
            <a:pPr>
              <a:buNone/>
            </a:pPr>
            <a:r>
              <a:rPr lang="en-US" sz="2400" dirty="0">
                <a:solidFill>
                  <a:schemeClr val="tx1"/>
                </a:solidFill>
                <a:latin typeface="Arial" charset="0"/>
                <a:cs typeface="Arial" charset="0"/>
              </a:rPr>
              <a:t>    The department will review student performance data annually to evaluate progress and improvement of all districts and schools, reporting them on the Ohio Report Card.</a:t>
            </a:r>
          </a:p>
          <a:p>
            <a:endParaRPr lang="en-US" dirty="0"/>
          </a:p>
        </p:txBody>
      </p:sp>
    </p:spTree>
    <p:extLst>
      <p:ext uri="{BB962C8B-B14F-4D97-AF65-F5344CB8AC3E}">
        <p14:creationId xmlns:p14="http://schemas.microsoft.com/office/powerpoint/2010/main" val="4154863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Black" pitchFamily="34" charset="0"/>
              </a:rPr>
              <a:t>Our Title I Plan for 2021</a:t>
            </a:r>
            <a:endParaRPr lang="en-US" sz="3200" dirty="0"/>
          </a:p>
        </p:txBody>
      </p:sp>
      <p:sp>
        <p:nvSpPr>
          <p:cNvPr id="3" name="Content Placeholder 2"/>
          <p:cNvSpPr>
            <a:spLocks noGrp="1"/>
          </p:cNvSpPr>
          <p:nvPr>
            <p:ph idx="1"/>
          </p:nvPr>
        </p:nvSpPr>
        <p:spPr/>
        <p:txBody>
          <a:bodyPr>
            <a:normAutofit fontScale="92500"/>
          </a:bodyPr>
          <a:lstStyle/>
          <a:p>
            <a:pPr marL="0" indent="0" algn="ctr">
              <a:buNone/>
            </a:pPr>
            <a:r>
              <a:rPr lang="en-US" sz="2800" dirty="0">
                <a:solidFill>
                  <a:schemeClr val="tx1"/>
                </a:solidFill>
                <a:latin typeface="Arial" charset="0"/>
                <a:cs typeface="Arial" charset="0"/>
              </a:rPr>
              <a:t>Title I Program for 2021 consist of the following:</a:t>
            </a:r>
          </a:p>
          <a:p>
            <a:pPr algn="ctr">
              <a:buNone/>
            </a:pPr>
            <a:endParaRPr lang="en-US" sz="1400" dirty="0">
              <a:solidFill>
                <a:schemeClr val="tx1"/>
              </a:solidFill>
              <a:latin typeface="Arial" charset="0"/>
              <a:cs typeface="Arial" charset="0"/>
            </a:endParaRPr>
          </a:p>
          <a:p>
            <a:pPr lvl="1"/>
            <a:r>
              <a:rPr lang="en-US" sz="2200" dirty="0">
                <a:solidFill>
                  <a:schemeClr val="tx1"/>
                </a:solidFill>
                <a:latin typeface="Arial" panose="020B0604020202020204" pitchFamily="34" charset="0"/>
                <a:cs typeface="Arial" panose="020B0604020202020204" pitchFamily="34" charset="0"/>
              </a:rPr>
              <a:t>Offer intervention opportunities during the school day to target students who are struggling in math and reading. </a:t>
            </a:r>
          </a:p>
          <a:p>
            <a:pPr lvl="1"/>
            <a:r>
              <a:rPr lang="en-US" sz="2200" dirty="0">
                <a:solidFill>
                  <a:schemeClr val="tx1"/>
                </a:solidFill>
                <a:latin typeface="Arial" panose="020B0604020202020204" pitchFamily="34" charset="0"/>
                <a:cs typeface="Arial" panose="020B0604020202020204" pitchFamily="34" charset="0"/>
              </a:rPr>
              <a:t>Implement daily guided reading lessons utilizing all staff members. </a:t>
            </a:r>
          </a:p>
          <a:p>
            <a:pPr lvl="1"/>
            <a:r>
              <a:rPr lang="en-US" sz="2200" dirty="0">
                <a:solidFill>
                  <a:schemeClr val="tx1"/>
                </a:solidFill>
                <a:latin typeface="Arial" panose="020B0604020202020204" pitchFamily="34" charset="0"/>
                <a:cs typeface="Arial" panose="020B0604020202020204" pitchFamily="34" charset="0"/>
              </a:rPr>
              <a:t>Improve on the quality of professional learning experiences by using assessments  to do a universal screening assessment to determine students’ strengths and weaknesses. </a:t>
            </a:r>
          </a:p>
          <a:p>
            <a:pPr lvl="1"/>
            <a:r>
              <a:rPr lang="en-US" sz="2200" dirty="0">
                <a:solidFill>
                  <a:schemeClr val="tx1"/>
                </a:solidFill>
                <a:latin typeface="Arial" panose="020B0604020202020204" pitchFamily="34" charset="0"/>
                <a:cs typeface="Arial" panose="020B0604020202020204" pitchFamily="34" charset="0"/>
              </a:rPr>
              <a:t>Teachers will participate in professional development in the area of NWEA, reading and core instruction. </a:t>
            </a:r>
          </a:p>
          <a:p>
            <a:pPr lvl="1"/>
            <a:r>
              <a:rPr lang="en-US" sz="2200" dirty="0">
                <a:solidFill>
                  <a:schemeClr val="tx1"/>
                </a:solidFill>
                <a:latin typeface="Arial" panose="020B0604020202020204" pitchFamily="34" charset="0"/>
                <a:cs typeface="Arial" panose="020B0604020202020204" pitchFamily="34" charset="0"/>
              </a:rPr>
              <a:t>New to 2021 is mandatory Title XI staff training, implemented through Safe Schools.</a:t>
            </a:r>
          </a:p>
          <a:p>
            <a:endParaRPr lang="en-US" dirty="0"/>
          </a:p>
        </p:txBody>
      </p:sp>
    </p:spTree>
    <p:extLst>
      <p:ext uri="{BB962C8B-B14F-4D97-AF65-F5344CB8AC3E}">
        <p14:creationId xmlns:p14="http://schemas.microsoft.com/office/powerpoint/2010/main" val="1034610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Black" pitchFamily="34" charset="0"/>
              </a:rPr>
              <a:t>Our Title I Plan for 2021</a:t>
            </a:r>
            <a:endParaRPr lang="en-US" sz="3200" dirty="0"/>
          </a:p>
        </p:txBody>
      </p:sp>
      <p:sp>
        <p:nvSpPr>
          <p:cNvPr id="3" name="Content Placeholder 2"/>
          <p:cNvSpPr>
            <a:spLocks noGrp="1"/>
          </p:cNvSpPr>
          <p:nvPr>
            <p:ph idx="1"/>
          </p:nvPr>
        </p:nvSpPr>
        <p:spPr/>
        <p:txBody>
          <a:bodyPr/>
          <a:lstStyle/>
          <a:p>
            <a:pPr marL="914400" lvl="2" indent="0">
              <a:buNone/>
            </a:pPr>
            <a:r>
              <a:rPr lang="en-US" dirty="0">
                <a:solidFill>
                  <a:schemeClr val="tx1"/>
                </a:solidFill>
                <a:latin typeface="Arial" charset="0"/>
                <a:cs typeface="Arial" charset="0"/>
              </a:rPr>
              <a:t>The Needs Assessment Data consists of the following:</a:t>
            </a:r>
          </a:p>
          <a:p>
            <a:pPr lvl="2">
              <a:buNone/>
            </a:pPr>
            <a:endParaRPr lang="en-US" sz="1800" dirty="0">
              <a:solidFill>
                <a:schemeClr val="tx1"/>
              </a:solidFill>
              <a:latin typeface="Arial" charset="0"/>
              <a:cs typeface="Arial" charset="0"/>
            </a:endParaRPr>
          </a:p>
          <a:p>
            <a:pPr lvl="3"/>
            <a:r>
              <a:rPr lang="en-US" dirty="0">
                <a:solidFill>
                  <a:schemeClr val="tx1"/>
                </a:solidFill>
                <a:latin typeface="Arial" charset="0"/>
                <a:cs typeface="Arial" charset="0"/>
              </a:rPr>
              <a:t>HS Assessment Professional Development</a:t>
            </a:r>
          </a:p>
          <a:p>
            <a:pPr lvl="3"/>
            <a:r>
              <a:rPr lang="en-US" dirty="0">
                <a:solidFill>
                  <a:schemeClr val="tx1"/>
                </a:solidFill>
                <a:latin typeface="Arial" charset="0"/>
                <a:cs typeface="Arial" charset="0"/>
              </a:rPr>
              <a:t>Literacy Supports</a:t>
            </a:r>
          </a:p>
          <a:p>
            <a:pPr lvl="3"/>
            <a:r>
              <a:rPr lang="en-US" dirty="0">
                <a:solidFill>
                  <a:schemeClr val="tx1"/>
                </a:solidFill>
                <a:latin typeface="Arial" charset="0"/>
                <a:cs typeface="Arial" charset="0"/>
              </a:rPr>
              <a:t>Computers and Technology</a:t>
            </a:r>
          </a:p>
          <a:p>
            <a:pPr lvl="3"/>
            <a:r>
              <a:rPr lang="en-US" dirty="0">
                <a:solidFill>
                  <a:schemeClr val="tx1"/>
                </a:solidFill>
                <a:latin typeface="Arial" charset="0"/>
                <a:cs typeface="Arial" charset="0"/>
              </a:rPr>
              <a:t>Instructional Materials for classrooms</a:t>
            </a:r>
          </a:p>
          <a:p>
            <a:pPr lvl="3"/>
            <a:r>
              <a:rPr lang="en-US" dirty="0">
                <a:solidFill>
                  <a:schemeClr val="tx1"/>
                </a:solidFill>
                <a:latin typeface="Arial" charset="0"/>
                <a:cs typeface="Arial" charset="0"/>
              </a:rPr>
              <a:t>Parent Involvement Activities</a:t>
            </a:r>
          </a:p>
          <a:p>
            <a:pPr lvl="3"/>
            <a:r>
              <a:rPr lang="en-US" dirty="0">
                <a:solidFill>
                  <a:schemeClr val="tx1"/>
                </a:solidFill>
                <a:latin typeface="Arial" charset="0"/>
                <a:cs typeface="Arial" charset="0"/>
              </a:rPr>
              <a:t>Teacher Training/Staff Development</a:t>
            </a:r>
          </a:p>
          <a:p>
            <a:pPr lvl="3"/>
            <a:r>
              <a:rPr lang="en-US" dirty="0">
                <a:solidFill>
                  <a:schemeClr val="tx1"/>
                </a:solidFill>
                <a:latin typeface="Arial" charset="0"/>
                <a:cs typeface="Arial" charset="0"/>
              </a:rPr>
              <a:t>Special Education Intervention Specialists</a:t>
            </a:r>
          </a:p>
          <a:p>
            <a:endParaRPr lang="en-US" dirty="0"/>
          </a:p>
        </p:txBody>
      </p:sp>
    </p:spTree>
    <p:extLst>
      <p:ext uri="{BB962C8B-B14F-4D97-AF65-F5344CB8AC3E}">
        <p14:creationId xmlns:p14="http://schemas.microsoft.com/office/powerpoint/2010/main" val="654605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Black" pitchFamily="34" charset="0"/>
              </a:rPr>
              <a:t>Title I and IDEA Staff </a:t>
            </a:r>
            <a:endParaRPr lang="en-US" sz="3200" dirty="0"/>
          </a:p>
        </p:txBody>
      </p:sp>
      <p:sp>
        <p:nvSpPr>
          <p:cNvPr id="3" name="Content Placeholder 2"/>
          <p:cNvSpPr>
            <a:spLocks noGrp="1"/>
          </p:cNvSpPr>
          <p:nvPr>
            <p:ph idx="1"/>
          </p:nvPr>
        </p:nvSpPr>
        <p:spPr/>
        <p:txBody>
          <a:bodyPr>
            <a:normAutofit/>
          </a:bodyPr>
          <a:lstStyle/>
          <a:p>
            <a:pPr lvl="1" algn="ctr">
              <a:buNone/>
            </a:pPr>
            <a:endParaRPr lang="en-US" sz="2400" b="1" dirty="0">
              <a:latin typeface="Arial" panose="020B0604020202020204" pitchFamily="34" charset="0"/>
              <a:cs typeface="Arial" panose="020B0604020202020204" pitchFamily="34" charset="0"/>
            </a:endParaRPr>
          </a:p>
          <a:p>
            <a:pPr lvl="1" algn="ctr">
              <a:buNone/>
            </a:pPr>
            <a:r>
              <a:rPr lang="en-US" sz="2400" b="1" dirty="0">
                <a:latin typeface="Arial" panose="020B0604020202020204" pitchFamily="34" charset="0"/>
                <a:cs typeface="Arial" panose="020B0604020202020204" pitchFamily="34" charset="0"/>
              </a:rPr>
              <a:t>Title I Staff:</a:t>
            </a:r>
          </a:p>
          <a:p>
            <a:pPr lvl="1" algn="ctr">
              <a:buNone/>
            </a:pPr>
            <a:r>
              <a:rPr lang="en-US" sz="2400" dirty="0">
                <a:latin typeface="Arial" panose="020B0604020202020204" pitchFamily="34" charset="0"/>
                <a:cs typeface="Arial" panose="020B0604020202020204" pitchFamily="34" charset="0"/>
              </a:rPr>
              <a:t>English Instructor</a:t>
            </a:r>
          </a:p>
          <a:p>
            <a:pPr lvl="1" algn="ctr">
              <a:buNone/>
            </a:pPr>
            <a:r>
              <a:rPr lang="en-US" sz="2400" dirty="0">
                <a:latin typeface="Arial" panose="020B0604020202020204" pitchFamily="34" charset="0"/>
                <a:cs typeface="Arial" panose="020B0604020202020204" pitchFamily="34" charset="0"/>
              </a:rPr>
              <a:t>Math Instructor</a:t>
            </a:r>
          </a:p>
          <a:p>
            <a:pPr lvl="1" algn="ctr">
              <a:buNone/>
            </a:pPr>
            <a:r>
              <a:rPr lang="en-US" sz="2400" dirty="0">
                <a:latin typeface="Arial" panose="020B0604020202020204" pitchFamily="34" charset="0"/>
                <a:cs typeface="Arial" panose="020B0604020202020204" pitchFamily="34" charset="0"/>
              </a:rPr>
              <a:t>Academic Coaches</a:t>
            </a:r>
          </a:p>
          <a:p>
            <a:pPr lvl="1" algn="ctr">
              <a:buNone/>
            </a:pPr>
            <a:r>
              <a:rPr lang="en-US" sz="2400" b="1" dirty="0">
                <a:latin typeface="Arial" panose="020B0604020202020204" pitchFamily="34" charset="0"/>
                <a:cs typeface="Arial" panose="020B0604020202020204" pitchFamily="34" charset="0"/>
              </a:rPr>
              <a:t>IDEA:</a:t>
            </a:r>
          </a:p>
          <a:p>
            <a:pPr lvl="1" algn="ctr">
              <a:buNone/>
            </a:pPr>
            <a:r>
              <a:rPr lang="en-US" sz="2400" dirty="0">
                <a:latin typeface="Arial" panose="020B0604020202020204" pitchFamily="34" charset="0"/>
                <a:cs typeface="Arial" panose="020B0604020202020204" pitchFamily="34" charset="0"/>
              </a:rPr>
              <a:t>Intervention Specialist(s)</a:t>
            </a:r>
          </a:p>
          <a:p>
            <a:pPr lvl="1" algn="ctr">
              <a:buNone/>
            </a:pPr>
            <a:r>
              <a:rPr lang="en-US" sz="2400" dirty="0">
                <a:latin typeface="Arial" panose="020B0604020202020204" pitchFamily="34" charset="0"/>
                <a:cs typeface="Arial" panose="020B0604020202020204" pitchFamily="34" charset="0"/>
              </a:rPr>
              <a:t>Title IV:</a:t>
            </a:r>
          </a:p>
          <a:p>
            <a:pPr lvl="1" algn="ctr">
              <a:buNone/>
            </a:pPr>
            <a:r>
              <a:rPr lang="en-US" sz="2400" dirty="0">
                <a:latin typeface="Arial" panose="020B0604020202020204" pitchFamily="34" charset="0"/>
                <a:cs typeface="Arial" panose="020B0604020202020204" pitchFamily="34" charset="0"/>
              </a:rPr>
              <a:t>DOR Specialist (Director)</a:t>
            </a:r>
          </a:p>
          <a:p>
            <a:pPr lvl="1" algn="ctr">
              <a:buNone/>
            </a:pPr>
            <a:endParaRPr lang="en-US" sz="2400" dirty="0"/>
          </a:p>
          <a:p>
            <a:endParaRPr lang="en-US" dirty="0"/>
          </a:p>
        </p:txBody>
      </p:sp>
    </p:spTree>
    <p:extLst>
      <p:ext uri="{BB962C8B-B14F-4D97-AF65-F5344CB8AC3E}">
        <p14:creationId xmlns:p14="http://schemas.microsoft.com/office/powerpoint/2010/main" val="3350498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0" y="533400"/>
            <a:ext cx="6273800" cy="791878"/>
          </a:xfrm>
        </p:spPr>
        <p:txBody>
          <a:bodyPr>
            <a:normAutofit/>
          </a:bodyPr>
          <a:lstStyle/>
          <a:p>
            <a:r>
              <a:rPr lang="en-US" sz="2800" dirty="0">
                <a:latin typeface="Arial Black" pitchFamily="34" charset="0"/>
              </a:rPr>
              <a:t>Parent Guardian Involvement</a:t>
            </a:r>
            <a:endParaRPr lang="en-US" sz="2800" dirty="0"/>
          </a:p>
        </p:txBody>
      </p:sp>
      <p:sp>
        <p:nvSpPr>
          <p:cNvPr id="3" name="Content Placeholder 2"/>
          <p:cNvSpPr>
            <a:spLocks noGrp="1"/>
          </p:cNvSpPr>
          <p:nvPr>
            <p:ph idx="1"/>
          </p:nvPr>
        </p:nvSpPr>
        <p:spPr/>
        <p:txBody>
          <a:bodyPr>
            <a:normAutofit fontScale="92500" lnSpcReduction="10000"/>
          </a:bodyPr>
          <a:lstStyle/>
          <a:p>
            <a:pPr marL="0" indent="0" eaLnBrk="0" fontAlgn="base" hangingPunct="0">
              <a:spcBef>
                <a:spcPct val="0"/>
              </a:spcBef>
              <a:spcAft>
                <a:spcPct val="0"/>
              </a:spcAft>
              <a:buNone/>
              <a:defRPr/>
            </a:pPr>
            <a:r>
              <a:rPr lang="en-US" dirty="0">
                <a:solidFill>
                  <a:prstClr val="black"/>
                </a:solidFill>
                <a:latin typeface="Arial" charset="0"/>
              </a:rPr>
              <a:t>	The law states that parents in Title I schools: </a:t>
            </a:r>
          </a:p>
          <a:p>
            <a:pPr eaLnBrk="0" fontAlgn="base" hangingPunct="0">
              <a:spcBef>
                <a:spcPct val="0"/>
              </a:spcBef>
              <a:spcAft>
                <a:spcPct val="0"/>
              </a:spcAft>
              <a:defRPr/>
            </a:pPr>
            <a:endParaRPr lang="en-US" dirty="0">
              <a:solidFill>
                <a:prstClr val="black"/>
              </a:solidFill>
              <a:latin typeface="Arial" charset="0"/>
            </a:endParaRPr>
          </a:p>
          <a:p>
            <a:pPr lvl="1" eaLnBrk="0" fontAlgn="base" hangingPunct="0">
              <a:spcBef>
                <a:spcPct val="0"/>
              </a:spcBef>
              <a:spcAft>
                <a:spcPct val="0"/>
              </a:spcAft>
              <a:buFont typeface="Arial" pitchFamily="34" charset="0"/>
              <a:buChar char="•"/>
              <a:defRPr/>
            </a:pPr>
            <a:r>
              <a:rPr lang="en-US" sz="1700" dirty="0">
                <a:solidFill>
                  <a:prstClr val="black"/>
                </a:solidFill>
                <a:latin typeface="Arial" charset="0"/>
              </a:rPr>
              <a:t>  Must be a part of developing a written parent involvement policy that is              	distributed to all parents.</a:t>
            </a:r>
          </a:p>
          <a:p>
            <a:pPr lvl="1" eaLnBrk="0" fontAlgn="base" hangingPunct="0">
              <a:spcBef>
                <a:spcPct val="0"/>
              </a:spcBef>
              <a:spcAft>
                <a:spcPct val="0"/>
              </a:spcAft>
              <a:buFont typeface="Arial" pitchFamily="34" charset="0"/>
              <a:buChar char="•"/>
              <a:defRPr/>
            </a:pPr>
            <a:r>
              <a:rPr lang="en-US" sz="1700" dirty="0">
                <a:solidFill>
                  <a:prstClr val="black"/>
                </a:solidFill>
                <a:latin typeface="Arial" charset="0"/>
              </a:rPr>
              <a:t>  Have a right to be involved in the planning and implementation of the parent   	involvement program in their school.</a:t>
            </a:r>
          </a:p>
          <a:p>
            <a:pPr lvl="1" eaLnBrk="0" fontAlgn="base" hangingPunct="0">
              <a:spcBef>
                <a:spcPct val="0"/>
              </a:spcBef>
              <a:spcAft>
                <a:spcPct val="0"/>
              </a:spcAft>
              <a:buFont typeface="Arial" pitchFamily="34" charset="0"/>
              <a:buChar char="•"/>
              <a:defRPr/>
            </a:pPr>
            <a:r>
              <a:rPr lang="en-US" sz="1700" dirty="0">
                <a:solidFill>
                  <a:prstClr val="black"/>
                </a:solidFill>
                <a:latin typeface="Arial" charset="0"/>
              </a:rPr>
              <a:t>  Can receive materials and training for parents and staff to foster greater </a:t>
            </a:r>
          </a:p>
          <a:p>
            <a:pPr marL="457200" lvl="1" indent="0" eaLnBrk="0" fontAlgn="base" hangingPunct="0">
              <a:spcBef>
                <a:spcPct val="0"/>
              </a:spcBef>
              <a:spcAft>
                <a:spcPct val="0"/>
              </a:spcAft>
              <a:buNone/>
              <a:defRPr/>
            </a:pPr>
            <a:r>
              <a:rPr lang="en-US" sz="1700" dirty="0">
                <a:solidFill>
                  <a:prstClr val="black"/>
                </a:solidFill>
                <a:latin typeface="Arial" charset="0"/>
              </a:rPr>
              <a:t>	parent involvement.</a:t>
            </a:r>
          </a:p>
          <a:p>
            <a:pPr lvl="1" eaLnBrk="0" fontAlgn="base" hangingPunct="0">
              <a:spcBef>
                <a:spcPct val="0"/>
              </a:spcBef>
              <a:spcAft>
                <a:spcPct val="0"/>
              </a:spcAft>
              <a:buFont typeface="Arial" pitchFamily="34" charset="0"/>
              <a:buChar char="•"/>
              <a:defRPr/>
            </a:pPr>
            <a:r>
              <a:rPr lang="en-US" sz="1700" dirty="0">
                <a:solidFill>
                  <a:prstClr val="black"/>
                </a:solidFill>
                <a:latin typeface="Arial" charset="0"/>
              </a:rPr>
              <a:t>  Must have the opportunity to jointly develop, with school staff, a school parent         	compact that outlines how parents, the entire school staff, and   </a:t>
            </a:r>
          </a:p>
          <a:p>
            <a:pPr marL="457200" lvl="1" indent="0" eaLnBrk="0" fontAlgn="base" hangingPunct="0">
              <a:spcBef>
                <a:spcPct val="0"/>
              </a:spcBef>
              <a:spcAft>
                <a:spcPct val="0"/>
              </a:spcAft>
              <a:buNone/>
              <a:defRPr/>
            </a:pPr>
            <a:r>
              <a:rPr lang="en-US" sz="1700" dirty="0">
                <a:solidFill>
                  <a:prstClr val="black"/>
                </a:solidFill>
                <a:latin typeface="Arial" charset="0"/>
              </a:rPr>
              <a:t>	students will share the responsibility for improved student academic </a:t>
            </a:r>
          </a:p>
          <a:p>
            <a:pPr marL="457200" lvl="1" indent="0" eaLnBrk="0" fontAlgn="base" hangingPunct="0">
              <a:spcBef>
                <a:spcPct val="0"/>
              </a:spcBef>
              <a:spcAft>
                <a:spcPct val="0"/>
              </a:spcAft>
              <a:buNone/>
              <a:defRPr/>
            </a:pPr>
            <a:r>
              <a:rPr lang="en-US" sz="1700" dirty="0">
                <a:solidFill>
                  <a:prstClr val="black"/>
                </a:solidFill>
                <a:latin typeface="Arial" charset="0"/>
              </a:rPr>
              <a:t>	achievement and the means by which the school and parents will build and 	develop a partnership to help children achieve the state's high standards.</a:t>
            </a:r>
          </a:p>
          <a:p>
            <a:pPr lvl="1" eaLnBrk="0" fontAlgn="base" hangingPunct="0">
              <a:spcBef>
                <a:spcPct val="0"/>
              </a:spcBef>
              <a:spcAft>
                <a:spcPct val="0"/>
              </a:spcAft>
              <a:buFont typeface="Arial" pitchFamily="34" charset="0"/>
              <a:buChar char="•"/>
              <a:defRPr/>
            </a:pPr>
            <a:r>
              <a:rPr lang="en-US" sz="1700" dirty="0">
                <a:solidFill>
                  <a:prstClr val="black"/>
                </a:solidFill>
                <a:latin typeface="Arial" charset="0"/>
              </a:rPr>
              <a:t>  Have the right to know the qualifications of their child's teacher and  	paraprofessional information on the level of achievement of their child, if their 	child is being taught by someone who is not “properly credentialed"               	and will be in that position for 4 or more weeks, the school's parent policy, and 	have input in the decisions that are in the policy</a:t>
            </a:r>
            <a:r>
              <a:rPr lang="en-US" sz="1700" kern="0" dirty="0">
                <a:solidFill>
                  <a:srgbClr val="824100"/>
                </a:solidFill>
                <a:latin typeface="Arial" charset="0"/>
              </a:rPr>
              <a:t>.</a:t>
            </a:r>
          </a:p>
          <a:p>
            <a:endParaRPr lang="en-US" dirty="0"/>
          </a:p>
        </p:txBody>
      </p:sp>
    </p:spTree>
    <p:extLst>
      <p:ext uri="{BB962C8B-B14F-4D97-AF65-F5344CB8AC3E}">
        <p14:creationId xmlns:p14="http://schemas.microsoft.com/office/powerpoint/2010/main" val="1922557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0" y="457200"/>
            <a:ext cx="6273800" cy="868078"/>
          </a:xfrm>
        </p:spPr>
        <p:txBody>
          <a:bodyPr>
            <a:normAutofit/>
          </a:bodyPr>
          <a:lstStyle/>
          <a:p>
            <a:r>
              <a:rPr lang="en-US" sz="2800" dirty="0">
                <a:latin typeface="Arial Black" pitchFamily="34" charset="0"/>
              </a:rPr>
              <a:t>Parent Guardian Involvement</a:t>
            </a:r>
            <a:endParaRPr lang="en-US" sz="2800" dirty="0"/>
          </a:p>
        </p:txBody>
      </p:sp>
      <p:sp>
        <p:nvSpPr>
          <p:cNvPr id="3" name="Content Placeholder 2"/>
          <p:cNvSpPr>
            <a:spLocks noGrp="1"/>
          </p:cNvSpPr>
          <p:nvPr>
            <p:ph idx="1"/>
          </p:nvPr>
        </p:nvSpPr>
        <p:spPr/>
        <p:txBody>
          <a:bodyPr>
            <a:normAutofit lnSpcReduction="10000"/>
          </a:bodyPr>
          <a:lstStyle/>
          <a:p>
            <a:pPr marL="0" indent="0" eaLnBrk="0" fontAlgn="base" hangingPunct="0">
              <a:spcBef>
                <a:spcPct val="0"/>
              </a:spcBef>
              <a:spcAft>
                <a:spcPct val="0"/>
              </a:spcAft>
              <a:buNone/>
              <a:defRPr/>
            </a:pPr>
            <a:endParaRPr lang="en-US" sz="1700" kern="0" dirty="0">
              <a:solidFill>
                <a:prstClr val="black"/>
              </a:solidFill>
              <a:latin typeface="Arial" charset="0"/>
            </a:endParaRPr>
          </a:p>
          <a:p>
            <a:pPr marL="0" indent="0" eaLnBrk="0" fontAlgn="base" hangingPunct="0">
              <a:spcBef>
                <a:spcPct val="0"/>
              </a:spcBef>
              <a:spcAft>
                <a:spcPct val="0"/>
              </a:spcAft>
              <a:buNone/>
              <a:defRPr/>
            </a:pPr>
            <a:r>
              <a:rPr lang="en-US" sz="1700" kern="0" dirty="0">
                <a:solidFill>
                  <a:prstClr val="black"/>
                </a:solidFill>
                <a:latin typeface="Arial" charset="0"/>
              </a:rPr>
              <a:t>The District and School Level Parent Involvement Policies are available to you </a:t>
            </a:r>
          </a:p>
          <a:p>
            <a:pPr marL="0" indent="0" eaLnBrk="0" fontAlgn="base" hangingPunct="0">
              <a:spcBef>
                <a:spcPct val="0"/>
              </a:spcBef>
              <a:spcAft>
                <a:spcPct val="0"/>
              </a:spcAft>
              <a:buNone/>
              <a:defRPr/>
            </a:pPr>
            <a:r>
              <a:rPr lang="en-US" sz="1700" kern="0" dirty="0">
                <a:solidFill>
                  <a:prstClr val="black"/>
                </a:solidFill>
                <a:latin typeface="Arial" charset="0"/>
              </a:rPr>
              <a:t>in your school packet received at the beginning of the year and on our school </a:t>
            </a:r>
          </a:p>
          <a:p>
            <a:pPr marL="0" indent="0" eaLnBrk="0" fontAlgn="base" hangingPunct="0">
              <a:spcBef>
                <a:spcPct val="0"/>
              </a:spcBef>
              <a:spcAft>
                <a:spcPct val="0"/>
              </a:spcAft>
              <a:buNone/>
              <a:defRPr/>
            </a:pPr>
            <a:r>
              <a:rPr lang="en-US" sz="1700" kern="0" dirty="0">
                <a:solidFill>
                  <a:prstClr val="black"/>
                </a:solidFill>
                <a:latin typeface="Arial" charset="0"/>
              </a:rPr>
              <a:t>website. Please provide us with your feedback on these policies. Your thoughts </a:t>
            </a:r>
          </a:p>
          <a:p>
            <a:pPr marL="0" indent="0" eaLnBrk="0" fontAlgn="base" hangingPunct="0">
              <a:spcBef>
                <a:spcPct val="0"/>
              </a:spcBef>
              <a:spcAft>
                <a:spcPct val="0"/>
              </a:spcAft>
              <a:buNone/>
              <a:defRPr/>
            </a:pPr>
            <a:r>
              <a:rPr lang="en-US" sz="1700" kern="0" dirty="0">
                <a:solidFill>
                  <a:prstClr val="black"/>
                </a:solidFill>
                <a:latin typeface="Arial" charset="0"/>
              </a:rPr>
              <a:t>are valuable to us.</a:t>
            </a:r>
          </a:p>
          <a:p>
            <a:pPr marL="0" indent="0" eaLnBrk="0" fontAlgn="base" hangingPunct="0">
              <a:spcBef>
                <a:spcPct val="0"/>
              </a:spcBef>
              <a:spcAft>
                <a:spcPct val="0"/>
              </a:spcAft>
              <a:buNone/>
              <a:defRPr/>
            </a:pPr>
            <a:endParaRPr lang="en-US" sz="1700" kern="0" dirty="0">
              <a:solidFill>
                <a:prstClr val="black"/>
              </a:solidFill>
              <a:latin typeface="Arial" charset="0"/>
            </a:endParaRPr>
          </a:p>
          <a:p>
            <a:pPr marL="0" indent="0" eaLnBrk="0" fontAlgn="base" hangingPunct="0">
              <a:spcBef>
                <a:spcPct val="0"/>
              </a:spcBef>
              <a:spcAft>
                <a:spcPct val="0"/>
              </a:spcAft>
              <a:buNone/>
              <a:defRPr/>
            </a:pPr>
            <a:r>
              <a:rPr lang="en-US" sz="1700" kern="0" dirty="0">
                <a:solidFill>
                  <a:prstClr val="black"/>
                </a:solidFill>
                <a:latin typeface="Arial" charset="0"/>
              </a:rPr>
              <a:t>Our Parent Involvement Plan for 2021 includes the following components:</a:t>
            </a:r>
          </a:p>
          <a:p>
            <a:pPr lvl="1" eaLnBrk="0" fontAlgn="base" hangingPunct="0">
              <a:spcBef>
                <a:spcPct val="0"/>
              </a:spcBef>
              <a:spcAft>
                <a:spcPct val="0"/>
              </a:spcAft>
              <a:buFont typeface="Arial" pitchFamily="34" charset="0"/>
              <a:buChar char="•"/>
              <a:defRPr/>
            </a:pPr>
            <a:r>
              <a:rPr lang="en-US" sz="1700" kern="0" dirty="0">
                <a:solidFill>
                  <a:prstClr val="black"/>
                </a:solidFill>
                <a:latin typeface="Arial" charset="0"/>
              </a:rPr>
              <a:t>Annual Orientation for parents</a:t>
            </a:r>
          </a:p>
          <a:p>
            <a:pPr lvl="1" eaLnBrk="0" fontAlgn="base" hangingPunct="0">
              <a:spcBef>
                <a:spcPct val="0"/>
              </a:spcBef>
              <a:spcAft>
                <a:spcPct val="0"/>
              </a:spcAft>
              <a:buFont typeface="Arial" pitchFamily="34" charset="0"/>
              <a:buChar char="•"/>
              <a:defRPr/>
            </a:pPr>
            <a:r>
              <a:rPr lang="en-US" sz="1700" kern="0" dirty="0">
                <a:solidFill>
                  <a:prstClr val="black"/>
                </a:solidFill>
                <a:latin typeface="Arial" charset="0"/>
              </a:rPr>
              <a:t>Flexibly scheduled parent meetings</a:t>
            </a:r>
          </a:p>
          <a:p>
            <a:pPr lvl="1" eaLnBrk="0" fontAlgn="base" hangingPunct="0">
              <a:spcBef>
                <a:spcPct val="0"/>
              </a:spcBef>
              <a:spcAft>
                <a:spcPct val="0"/>
              </a:spcAft>
              <a:buFont typeface="Arial" pitchFamily="34" charset="0"/>
              <a:buChar char="•"/>
              <a:defRPr/>
            </a:pPr>
            <a:r>
              <a:rPr lang="en-US" sz="1700" kern="0" dirty="0">
                <a:solidFill>
                  <a:prstClr val="black"/>
                </a:solidFill>
                <a:latin typeface="Arial" charset="0"/>
              </a:rPr>
              <a:t>Meetings to share information about Title 1</a:t>
            </a:r>
          </a:p>
          <a:p>
            <a:pPr lvl="1" eaLnBrk="0" fontAlgn="base" hangingPunct="0">
              <a:spcBef>
                <a:spcPct val="0"/>
              </a:spcBef>
              <a:spcAft>
                <a:spcPct val="0"/>
              </a:spcAft>
              <a:buFont typeface="Arial" pitchFamily="34" charset="0"/>
              <a:buChar char="•"/>
              <a:defRPr/>
            </a:pPr>
            <a:r>
              <a:rPr lang="en-US" sz="1700" kern="0" dirty="0">
                <a:solidFill>
                  <a:prstClr val="black"/>
                </a:solidFill>
                <a:latin typeface="Arial" charset="0"/>
              </a:rPr>
              <a:t>Guardian - teacher conferences</a:t>
            </a:r>
          </a:p>
          <a:p>
            <a:pPr lvl="1" eaLnBrk="0" fontAlgn="base" hangingPunct="0">
              <a:spcBef>
                <a:spcPct val="0"/>
              </a:spcBef>
              <a:spcAft>
                <a:spcPct val="0"/>
              </a:spcAft>
              <a:buFont typeface="Arial" pitchFamily="34" charset="0"/>
              <a:buChar char="•"/>
              <a:defRPr/>
            </a:pPr>
            <a:r>
              <a:rPr lang="en-US" sz="1700" kern="0" dirty="0">
                <a:solidFill>
                  <a:prstClr val="black"/>
                </a:solidFill>
                <a:latin typeface="Arial" charset="0"/>
              </a:rPr>
              <a:t>Ongoing parent communication</a:t>
            </a:r>
          </a:p>
          <a:p>
            <a:pPr lvl="1" eaLnBrk="0" fontAlgn="base" hangingPunct="0">
              <a:spcBef>
                <a:spcPct val="0"/>
              </a:spcBef>
              <a:spcAft>
                <a:spcPct val="0"/>
              </a:spcAft>
              <a:buFont typeface="Arial" pitchFamily="34" charset="0"/>
              <a:buChar char="•"/>
              <a:defRPr/>
            </a:pPr>
            <a:r>
              <a:rPr lang="en-US" sz="1700" kern="0" dirty="0">
                <a:solidFill>
                  <a:prstClr val="black"/>
                </a:solidFill>
                <a:latin typeface="Arial" charset="0"/>
              </a:rPr>
              <a:t>School-parent compact outlining the shared responsibility of student learning</a:t>
            </a:r>
          </a:p>
          <a:p>
            <a:pPr lvl="1" eaLnBrk="0" fontAlgn="base" hangingPunct="0">
              <a:spcBef>
                <a:spcPct val="0"/>
              </a:spcBef>
              <a:spcAft>
                <a:spcPct val="0"/>
              </a:spcAft>
              <a:buFont typeface="Arial" pitchFamily="34" charset="0"/>
              <a:buChar char="•"/>
              <a:defRPr/>
            </a:pPr>
            <a:r>
              <a:rPr lang="en-US" sz="1700" kern="0" dirty="0">
                <a:solidFill>
                  <a:prstClr val="black"/>
                </a:solidFill>
                <a:latin typeface="Arial" charset="0"/>
              </a:rPr>
              <a:t>Annual surveys regarding parent involvement and the school-wide plan</a:t>
            </a:r>
          </a:p>
          <a:p>
            <a:pPr lvl="1" eaLnBrk="0" fontAlgn="base" hangingPunct="0">
              <a:spcBef>
                <a:spcPct val="0"/>
              </a:spcBef>
              <a:spcAft>
                <a:spcPct val="0"/>
              </a:spcAft>
              <a:buFont typeface="Arial" pitchFamily="34" charset="0"/>
              <a:buChar char="•"/>
              <a:defRPr/>
            </a:pPr>
            <a:r>
              <a:rPr lang="en-US" sz="1700" kern="0" dirty="0">
                <a:solidFill>
                  <a:prstClr val="black"/>
                </a:solidFill>
                <a:latin typeface="Arial" charset="0"/>
              </a:rPr>
              <a:t>Activities designed to encourage parent involvement</a:t>
            </a:r>
          </a:p>
          <a:p>
            <a:pPr lvl="1" eaLnBrk="0" fontAlgn="base" hangingPunct="0">
              <a:spcBef>
                <a:spcPct val="0"/>
              </a:spcBef>
              <a:spcAft>
                <a:spcPct val="0"/>
              </a:spcAft>
              <a:buFont typeface="Arial" pitchFamily="34" charset="0"/>
              <a:buChar char="•"/>
              <a:defRPr/>
            </a:pPr>
            <a:r>
              <a:rPr lang="en-US" sz="1700" kern="0" dirty="0">
                <a:solidFill>
                  <a:prstClr val="black"/>
                </a:solidFill>
                <a:latin typeface="Arial" charset="0"/>
              </a:rPr>
              <a:t>Training for parents in order to help them feel more comfortable and confident at school</a:t>
            </a:r>
            <a:endParaRPr lang="en-US" dirty="0"/>
          </a:p>
        </p:txBody>
      </p:sp>
    </p:spTree>
    <p:extLst>
      <p:ext uri="{BB962C8B-B14F-4D97-AF65-F5344CB8AC3E}">
        <p14:creationId xmlns:p14="http://schemas.microsoft.com/office/powerpoint/2010/main" val="2418443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0" y="304800"/>
            <a:ext cx="6273800" cy="1020478"/>
          </a:xfrm>
        </p:spPr>
        <p:txBody>
          <a:bodyPr>
            <a:normAutofit/>
          </a:bodyPr>
          <a:lstStyle/>
          <a:p>
            <a:r>
              <a:rPr lang="en-US" sz="2800" dirty="0">
                <a:latin typeface="Arial Black" pitchFamily="34" charset="0"/>
              </a:rPr>
              <a:t>Parent Guardian Involvement</a:t>
            </a:r>
            <a:endParaRPr lang="en-US" sz="2800" dirty="0"/>
          </a:p>
        </p:txBody>
      </p:sp>
      <p:sp>
        <p:nvSpPr>
          <p:cNvPr id="3" name="Content Placeholder 2"/>
          <p:cNvSpPr>
            <a:spLocks noGrp="1"/>
          </p:cNvSpPr>
          <p:nvPr>
            <p:ph idx="1"/>
          </p:nvPr>
        </p:nvSpPr>
        <p:spPr/>
        <p:txBody>
          <a:bodyPr>
            <a:normAutofit/>
          </a:bodyPr>
          <a:lstStyle/>
          <a:p>
            <a:pPr marL="0" indent="0" eaLnBrk="0" fontAlgn="base" hangingPunct="0">
              <a:spcBef>
                <a:spcPct val="0"/>
              </a:spcBef>
              <a:spcAft>
                <a:spcPct val="0"/>
              </a:spcAft>
              <a:buNone/>
              <a:defRPr/>
            </a:pPr>
            <a:r>
              <a:rPr lang="en-US" sz="1700" kern="0" dirty="0">
                <a:solidFill>
                  <a:prstClr val="black"/>
                </a:solidFill>
                <a:latin typeface="Arial" charset="0"/>
              </a:rPr>
              <a:t>	</a:t>
            </a:r>
            <a:r>
              <a:rPr lang="en-US" sz="2200" kern="0" dirty="0">
                <a:solidFill>
                  <a:prstClr val="black"/>
                </a:solidFill>
                <a:latin typeface="Arial" charset="0"/>
              </a:rPr>
              <a:t>Ways you can be involved:</a:t>
            </a:r>
          </a:p>
          <a:p>
            <a:pPr lvl="1" eaLnBrk="0" fontAlgn="base" hangingPunct="0">
              <a:spcBef>
                <a:spcPct val="0"/>
              </a:spcBef>
              <a:spcAft>
                <a:spcPct val="0"/>
              </a:spcAft>
              <a:buFont typeface="Arial" pitchFamily="34" charset="0"/>
              <a:buChar char="•"/>
              <a:defRPr/>
            </a:pPr>
            <a:r>
              <a:rPr lang="en-US" sz="2200" kern="0" dirty="0">
                <a:solidFill>
                  <a:prstClr val="black"/>
                </a:solidFill>
                <a:latin typeface="Arial" charset="0"/>
              </a:rPr>
              <a:t>Attend family literacy nights</a:t>
            </a:r>
          </a:p>
          <a:p>
            <a:pPr lvl="1" eaLnBrk="0" fontAlgn="base" hangingPunct="0">
              <a:spcBef>
                <a:spcPct val="0"/>
              </a:spcBef>
              <a:spcAft>
                <a:spcPct val="0"/>
              </a:spcAft>
              <a:buFont typeface="Arial" pitchFamily="34" charset="0"/>
              <a:buChar char="•"/>
              <a:defRPr/>
            </a:pPr>
            <a:r>
              <a:rPr lang="en-US" sz="2200" kern="0" dirty="0">
                <a:solidFill>
                  <a:prstClr val="black"/>
                </a:solidFill>
                <a:latin typeface="Arial" charset="0"/>
              </a:rPr>
              <a:t>Attend all guardian teacher conferences</a:t>
            </a:r>
          </a:p>
          <a:p>
            <a:pPr lvl="1" eaLnBrk="0" fontAlgn="base" hangingPunct="0">
              <a:spcBef>
                <a:spcPct val="0"/>
              </a:spcBef>
              <a:spcAft>
                <a:spcPct val="0"/>
              </a:spcAft>
              <a:buFont typeface="Arial" pitchFamily="34" charset="0"/>
              <a:buChar char="•"/>
              <a:defRPr/>
            </a:pPr>
            <a:r>
              <a:rPr lang="en-US" sz="2200" kern="0" dirty="0">
                <a:solidFill>
                  <a:prstClr val="black"/>
                </a:solidFill>
                <a:latin typeface="Arial" charset="0"/>
              </a:rPr>
              <a:t>Attend events</a:t>
            </a:r>
          </a:p>
          <a:p>
            <a:pPr lvl="1" eaLnBrk="0" fontAlgn="base" hangingPunct="0">
              <a:spcBef>
                <a:spcPct val="0"/>
              </a:spcBef>
              <a:spcAft>
                <a:spcPct val="0"/>
              </a:spcAft>
              <a:buFont typeface="Arial" pitchFamily="34" charset="0"/>
              <a:buChar char="•"/>
              <a:defRPr/>
            </a:pPr>
            <a:r>
              <a:rPr lang="en-US" sz="2200" kern="0" dirty="0">
                <a:solidFill>
                  <a:prstClr val="black"/>
                </a:solidFill>
                <a:latin typeface="Arial" charset="0"/>
              </a:rPr>
              <a:t>Volunteer your time at the school</a:t>
            </a:r>
          </a:p>
          <a:p>
            <a:pPr lvl="1" eaLnBrk="0" fontAlgn="base" hangingPunct="0">
              <a:spcBef>
                <a:spcPct val="0"/>
              </a:spcBef>
              <a:spcAft>
                <a:spcPct val="0"/>
              </a:spcAft>
              <a:buFont typeface="Arial" pitchFamily="34" charset="0"/>
              <a:buChar char="•"/>
              <a:defRPr/>
            </a:pPr>
            <a:r>
              <a:rPr lang="en-US" sz="2200" kern="0" dirty="0">
                <a:solidFill>
                  <a:prstClr val="black"/>
                </a:solidFill>
                <a:latin typeface="Arial" charset="0"/>
              </a:rPr>
              <a:t>Talk to your child about school</a:t>
            </a:r>
          </a:p>
          <a:p>
            <a:pPr lvl="1" eaLnBrk="0" fontAlgn="base" hangingPunct="0">
              <a:spcBef>
                <a:spcPct val="0"/>
              </a:spcBef>
              <a:spcAft>
                <a:spcPct val="0"/>
              </a:spcAft>
              <a:buFont typeface="Arial" pitchFamily="34" charset="0"/>
              <a:buChar char="•"/>
              <a:defRPr/>
            </a:pPr>
            <a:r>
              <a:rPr lang="en-US" sz="2200" kern="0" dirty="0">
                <a:solidFill>
                  <a:prstClr val="black"/>
                </a:solidFill>
                <a:latin typeface="Arial" charset="0"/>
              </a:rPr>
              <a:t>Check homework nightly</a:t>
            </a:r>
          </a:p>
          <a:p>
            <a:pPr lvl="1" eaLnBrk="0" fontAlgn="base" hangingPunct="0">
              <a:spcBef>
                <a:spcPct val="0"/>
              </a:spcBef>
              <a:spcAft>
                <a:spcPct val="0"/>
              </a:spcAft>
              <a:buFont typeface="Arial" pitchFamily="34" charset="0"/>
              <a:buChar char="•"/>
              <a:defRPr/>
            </a:pPr>
            <a:r>
              <a:rPr lang="en-US" sz="2200" kern="0" dirty="0">
                <a:solidFill>
                  <a:prstClr val="black"/>
                </a:solidFill>
                <a:latin typeface="Arial" charset="0"/>
              </a:rPr>
              <a:t>Have high expectations for your child</a:t>
            </a:r>
          </a:p>
          <a:p>
            <a:pPr lvl="1" eaLnBrk="0" fontAlgn="base" hangingPunct="0">
              <a:spcBef>
                <a:spcPct val="0"/>
              </a:spcBef>
              <a:spcAft>
                <a:spcPct val="0"/>
              </a:spcAft>
              <a:buFont typeface="Arial" pitchFamily="34" charset="0"/>
              <a:buChar char="•"/>
              <a:defRPr/>
            </a:pPr>
            <a:r>
              <a:rPr lang="en-US" sz="2200" kern="0" dirty="0">
                <a:solidFill>
                  <a:prstClr val="black"/>
                </a:solidFill>
                <a:latin typeface="Arial" charset="0"/>
              </a:rPr>
              <a:t>Expect results – Expect completion of academics for grade level promotion</a:t>
            </a:r>
            <a:endParaRPr lang="en-US" dirty="0"/>
          </a:p>
        </p:txBody>
      </p:sp>
    </p:spTree>
    <p:extLst>
      <p:ext uri="{BB962C8B-B14F-4D97-AF65-F5344CB8AC3E}">
        <p14:creationId xmlns:p14="http://schemas.microsoft.com/office/powerpoint/2010/main" val="3790083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Cares/ESSER Funds	</a:t>
            </a:r>
          </a:p>
        </p:txBody>
      </p:sp>
      <p:sp>
        <p:nvSpPr>
          <p:cNvPr id="3" name="Content Placeholder 2"/>
          <p:cNvSpPr>
            <a:spLocks noGrp="1"/>
          </p:cNvSpPr>
          <p:nvPr>
            <p:ph idx="1"/>
          </p:nvPr>
        </p:nvSpPr>
        <p:spPr/>
        <p:txBody>
          <a:bodyPr/>
          <a:lstStyle/>
          <a:p>
            <a:endParaRPr lang="en-US"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school has utilized Cares funds for student support supplies, cleaning supplies and/or cleaning services.</a:t>
            </a:r>
          </a:p>
          <a:p>
            <a:r>
              <a:rPr lang="en-US" sz="2400" dirty="0">
                <a:latin typeface="Arial" panose="020B0604020202020204" pitchFamily="34" charset="0"/>
                <a:cs typeface="Arial" panose="020B0604020202020204" pitchFamily="34" charset="0"/>
              </a:rPr>
              <a:t>ESSER funds are being utilized for student support supplies, staff support, cleaning supplies and/or cleaning services.</a:t>
            </a:r>
          </a:p>
        </p:txBody>
      </p:sp>
    </p:spTree>
    <p:extLst>
      <p:ext uri="{BB962C8B-B14F-4D97-AF65-F5344CB8AC3E}">
        <p14:creationId xmlns:p14="http://schemas.microsoft.com/office/powerpoint/2010/main" val="1511880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IX Coordinator</a:t>
            </a:r>
          </a:p>
        </p:txBody>
      </p:sp>
      <p:sp>
        <p:nvSpPr>
          <p:cNvPr id="3" name="Content Placeholder 2"/>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The </a:t>
            </a:r>
            <a:r>
              <a:rPr lang="en-US" sz="2600" b="1" dirty="0">
                <a:latin typeface="Arial" panose="020B0604020202020204" pitchFamily="34" charset="0"/>
                <a:cs typeface="Arial" panose="020B0604020202020204" pitchFamily="34" charset="0"/>
              </a:rPr>
              <a:t>Title IX coordinator</a:t>
            </a:r>
            <a:r>
              <a:rPr lang="en-US" sz="2600" dirty="0">
                <a:latin typeface="Arial" panose="020B0604020202020204" pitchFamily="34" charset="0"/>
                <a:cs typeface="Arial" panose="020B0604020202020204" pitchFamily="34" charset="0"/>
              </a:rPr>
              <a:t> is responsible for 	coordinating the recipient's responses to all 	complaints involving possible sex 	discrimination. 	This responsibility includes 	monitoring outcomes, 	identifying and 	addressing any patterns, and 	assessing 	effects on the campus climate.</a:t>
            </a:r>
          </a:p>
          <a:p>
            <a:pPr marL="0" indent="0">
              <a:buNone/>
            </a:pPr>
            <a:r>
              <a:rPr lang="en-US" sz="2600" dirty="0">
                <a:latin typeface="Arial" panose="020B0604020202020204" pitchFamily="34" charset="0"/>
                <a:cs typeface="Arial" panose="020B0604020202020204" pitchFamily="34" charset="0"/>
              </a:rPr>
              <a:t>	In 2021, the school has added a Title IX 	Coordinator:  Leigh Ann King</a:t>
            </a:r>
          </a:p>
          <a:p>
            <a:pPr marL="0" indent="0">
              <a:buNone/>
            </a:pPr>
            <a:r>
              <a:rPr lang="en-US" sz="26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hlinkClick r:id="rId2"/>
              </a:rPr>
              <a:t>LAKing@Oakmontedu.org</a:t>
            </a: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					330.476.4114 x 704</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6623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Have We missed?</a:t>
            </a:r>
          </a:p>
        </p:txBody>
      </p:sp>
      <p:sp>
        <p:nvSpPr>
          <p:cNvPr id="3" name="Content Placeholder 2"/>
          <p:cNvSpPr>
            <a:spLocks noGrp="1"/>
          </p:cNvSpPr>
          <p:nvPr>
            <p:ph sz="half" idx="1"/>
          </p:nvPr>
        </p:nvSpPr>
        <p:spPr/>
        <p:txBody>
          <a:bodyPr/>
          <a:lstStyle/>
          <a:p>
            <a:r>
              <a:rPr lang="en-US" dirty="0">
                <a:latin typeface="Arial" panose="020B0604020202020204" pitchFamily="34" charset="0"/>
                <a:cs typeface="Arial" panose="020B0604020202020204" pitchFamily="34" charset="0"/>
              </a:rPr>
              <a:t>Events you would like to see?</a:t>
            </a:r>
          </a:p>
          <a:p>
            <a:pPr lvl="1"/>
            <a:r>
              <a:rPr lang="en-US" dirty="0">
                <a:latin typeface="Arial" panose="020B0604020202020204" pitchFamily="34" charset="0"/>
                <a:cs typeface="Arial" panose="020B0604020202020204" pitchFamily="34" charset="0"/>
              </a:rPr>
              <a:t>1.</a:t>
            </a:r>
          </a:p>
          <a:p>
            <a:pPr lvl="1"/>
            <a:r>
              <a:rPr lang="en-US" dirty="0">
                <a:latin typeface="Arial" panose="020B0604020202020204" pitchFamily="34" charset="0"/>
                <a:cs typeface="Arial" panose="020B0604020202020204" pitchFamily="34" charset="0"/>
              </a:rPr>
              <a:t>2.</a:t>
            </a:r>
          </a:p>
          <a:p>
            <a:pPr lvl="1"/>
            <a:r>
              <a:rPr lang="en-US" dirty="0">
                <a:latin typeface="Arial" panose="020B0604020202020204" pitchFamily="34" charset="0"/>
                <a:cs typeface="Arial" panose="020B0604020202020204" pitchFamily="34" charset="0"/>
              </a:rPr>
              <a:t>3.</a:t>
            </a:r>
          </a:p>
          <a:p>
            <a:pPr lvl="1"/>
            <a:r>
              <a:rPr lang="en-US" dirty="0">
                <a:latin typeface="Arial" panose="020B0604020202020204" pitchFamily="34" charset="0"/>
                <a:cs typeface="Arial" panose="020B0604020202020204" pitchFamily="34" charset="0"/>
              </a:rPr>
              <a:t>4.</a:t>
            </a:r>
          </a:p>
          <a:p>
            <a:pPr lvl="1"/>
            <a:r>
              <a:rPr lang="en-US" dirty="0">
                <a:latin typeface="Arial" panose="020B0604020202020204" pitchFamily="34" charset="0"/>
                <a:cs typeface="Arial" panose="020B0604020202020204" pitchFamily="34" charset="0"/>
              </a:rPr>
              <a:t>5.</a:t>
            </a:r>
          </a:p>
          <a:p>
            <a:endParaRPr lang="en-US" dirty="0"/>
          </a:p>
        </p:txBody>
      </p:sp>
      <p:sp>
        <p:nvSpPr>
          <p:cNvPr id="4" name="Content Placeholder 3"/>
          <p:cNvSpPr>
            <a:spLocks noGrp="1"/>
          </p:cNvSpPr>
          <p:nvPr>
            <p:ph sz="half" idx="2"/>
          </p:nvPr>
        </p:nvSpPr>
        <p:spPr/>
        <p:txBody>
          <a:bodyPr/>
          <a:lstStyle/>
          <a:p>
            <a:r>
              <a:rPr lang="en-US" dirty="0">
                <a:latin typeface="Arial" panose="020B0604020202020204" pitchFamily="34" charset="0"/>
                <a:cs typeface="Arial" panose="020B0604020202020204" pitchFamily="34" charset="0"/>
              </a:rPr>
              <a:t>What do you need for your child?</a:t>
            </a:r>
          </a:p>
          <a:p>
            <a:pPr lvl="1"/>
            <a:r>
              <a:rPr lang="en-US" dirty="0">
                <a:latin typeface="Arial" panose="020B0604020202020204" pitchFamily="34" charset="0"/>
                <a:cs typeface="Arial" panose="020B0604020202020204" pitchFamily="34" charset="0"/>
              </a:rPr>
              <a:t>1.</a:t>
            </a:r>
          </a:p>
          <a:p>
            <a:pPr lvl="1"/>
            <a:r>
              <a:rPr lang="en-US" dirty="0">
                <a:latin typeface="Arial" panose="020B0604020202020204" pitchFamily="34" charset="0"/>
                <a:cs typeface="Arial" panose="020B0604020202020204" pitchFamily="34" charset="0"/>
              </a:rPr>
              <a:t>2.</a:t>
            </a:r>
          </a:p>
          <a:p>
            <a:pPr lvl="1"/>
            <a:r>
              <a:rPr lang="en-US" dirty="0">
                <a:latin typeface="Arial" panose="020B0604020202020204" pitchFamily="34" charset="0"/>
                <a:cs typeface="Arial" panose="020B0604020202020204" pitchFamily="34" charset="0"/>
              </a:rPr>
              <a:t>3.</a:t>
            </a:r>
          </a:p>
          <a:p>
            <a:pPr lvl="1"/>
            <a:r>
              <a:rPr lang="en-US" dirty="0">
                <a:latin typeface="Arial" panose="020B0604020202020204" pitchFamily="34" charset="0"/>
                <a:cs typeface="Arial" panose="020B0604020202020204" pitchFamily="34" charset="0"/>
              </a:rPr>
              <a:t>4.</a:t>
            </a:r>
          </a:p>
          <a:p>
            <a:pPr lvl="1"/>
            <a:r>
              <a:rPr lang="en-US" dirty="0">
                <a:latin typeface="Arial" panose="020B0604020202020204" pitchFamily="34" charset="0"/>
                <a:cs typeface="Arial" panose="020B0604020202020204" pitchFamily="34" charset="0"/>
              </a:rPr>
              <a:t>5.</a:t>
            </a:r>
          </a:p>
          <a:p>
            <a:pPr marL="0" lvl="1"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503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438400"/>
            <a:ext cx="8229600" cy="1143000"/>
          </a:xfrm>
        </p:spPr>
        <p:txBody>
          <a:bodyPr>
            <a:normAutofit fontScale="90000"/>
          </a:bodyPr>
          <a:lstStyle/>
          <a:p>
            <a:r>
              <a:rPr lang="en-US" dirty="0">
                <a:solidFill>
                  <a:srgbClr val="0070C0"/>
                </a:solidFill>
              </a:rPr>
              <a:t>2021 Federal Programs </a:t>
            </a:r>
            <a:br>
              <a:rPr lang="en-US" dirty="0">
                <a:solidFill>
                  <a:srgbClr val="0070C0"/>
                </a:solidFill>
              </a:rPr>
            </a:br>
            <a:r>
              <a:rPr lang="en-US" dirty="0">
                <a:solidFill>
                  <a:srgbClr val="0070C0"/>
                </a:solidFill>
              </a:rPr>
              <a:t>Annual </a:t>
            </a:r>
            <a:br>
              <a:rPr lang="en-US" dirty="0">
                <a:solidFill>
                  <a:srgbClr val="0070C0"/>
                </a:solidFill>
              </a:rPr>
            </a:br>
            <a:r>
              <a:rPr lang="en-US" dirty="0">
                <a:solidFill>
                  <a:srgbClr val="0070C0"/>
                </a:solidFill>
              </a:rPr>
              <a:t>Parent Meeting</a:t>
            </a:r>
            <a:br>
              <a:rPr lang="en-US" dirty="0">
                <a:solidFill>
                  <a:srgbClr val="0070C0"/>
                </a:solidFill>
              </a:rPr>
            </a:br>
            <a:endParaRPr lang="en-US" dirty="0"/>
          </a:p>
        </p:txBody>
      </p:sp>
    </p:spTree>
    <p:extLst>
      <p:ext uri="{BB962C8B-B14F-4D97-AF65-F5344CB8AC3E}">
        <p14:creationId xmlns:p14="http://schemas.microsoft.com/office/powerpoint/2010/main" val="1236160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0" y="381000"/>
            <a:ext cx="6273800" cy="944278"/>
          </a:xfrm>
        </p:spPr>
        <p:txBody>
          <a:bodyPr>
            <a:noAutofit/>
          </a:bodyPr>
          <a:lstStyle/>
          <a:p>
            <a:r>
              <a:rPr lang="en-US" sz="3600" dirty="0">
                <a:latin typeface="Arial" panose="020B0604020202020204" pitchFamily="34" charset="0"/>
                <a:cs typeface="Arial" panose="020B0604020202020204" pitchFamily="34" charset="0"/>
              </a:rPr>
              <a:t>Important Dates and Further Information</a:t>
            </a:r>
          </a:p>
        </p:txBody>
      </p:sp>
      <p:sp>
        <p:nvSpPr>
          <p:cNvPr id="3" name="Content Placeholder 2"/>
          <p:cNvSpPr>
            <a:spLocks noGrp="1"/>
          </p:cNvSpPr>
          <p:nvPr>
            <p:ph idx="1"/>
          </p:nvPr>
        </p:nvSpPr>
        <p:spPr/>
        <p:txBody>
          <a:bodyPr>
            <a:normAutofit fontScale="92500" lnSpcReduction="20000"/>
          </a:bodyPr>
          <a:lstStyle/>
          <a:p>
            <a:pPr marL="0" indent="0" fontAlgn="base">
              <a:spcBef>
                <a:spcPct val="60000"/>
              </a:spcBef>
              <a:spcAft>
                <a:spcPct val="0"/>
              </a:spcAft>
              <a:buClr>
                <a:srgbClr val="663300"/>
              </a:buClr>
              <a:buNone/>
              <a:defRPr/>
            </a:pPr>
            <a:r>
              <a:rPr lang="en-US" sz="2000" kern="0" dirty="0">
                <a:solidFill>
                  <a:prstClr val="black"/>
                </a:solidFill>
                <a:latin typeface="Arial" pitchFamily="34" charset="0"/>
                <a:cs typeface="Arial" pitchFamily="34" charset="0"/>
              </a:rPr>
              <a:t>	</a:t>
            </a:r>
          </a:p>
          <a:p>
            <a:pPr marL="0" indent="0" fontAlgn="base">
              <a:spcBef>
                <a:spcPct val="60000"/>
              </a:spcBef>
              <a:spcAft>
                <a:spcPct val="0"/>
              </a:spcAft>
              <a:buClr>
                <a:srgbClr val="663300"/>
              </a:buClr>
              <a:buNone/>
              <a:defRPr/>
            </a:pPr>
            <a:r>
              <a:rPr lang="en-US" sz="2000" kern="0" dirty="0">
                <a:solidFill>
                  <a:prstClr val="black"/>
                </a:solidFill>
                <a:latin typeface="Arial" pitchFamily="34" charset="0"/>
                <a:cs typeface="Arial" pitchFamily="34" charset="0"/>
              </a:rPr>
              <a:t>Upcoming Dates to Remember: </a:t>
            </a:r>
          </a:p>
          <a:p>
            <a:pPr marL="904875" lvl="1" indent="-447675" fontAlgn="base">
              <a:spcBef>
                <a:spcPct val="60000"/>
              </a:spcBef>
              <a:spcAft>
                <a:spcPct val="0"/>
              </a:spcAft>
              <a:buClr>
                <a:srgbClr val="663300"/>
              </a:buClr>
              <a:buFontTx/>
              <a:buChar char="•"/>
              <a:defRPr/>
            </a:pPr>
            <a:r>
              <a:rPr lang="en-US" sz="2000" kern="0" dirty="0">
                <a:solidFill>
                  <a:prstClr val="black"/>
                </a:solidFill>
                <a:latin typeface="Arial" pitchFamily="34" charset="0"/>
                <a:cs typeface="Arial" pitchFamily="34" charset="0"/>
              </a:rPr>
              <a:t>Parent Survey </a:t>
            </a:r>
            <a:endParaRPr lang="en-US" sz="2000" kern="0" dirty="0" smtClean="0">
              <a:solidFill>
                <a:prstClr val="black"/>
              </a:solidFill>
              <a:latin typeface="Arial" pitchFamily="34" charset="0"/>
              <a:cs typeface="Arial" pitchFamily="34" charset="0"/>
            </a:endParaRPr>
          </a:p>
          <a:p>
            <a:pPr marL="904875" lvl="1" indent="-447675" fontAlgn="base">
              <a:spcBef>
                <a:spcPct val="60000"/>
              </a:spcBef>
              <a:spcAft>
                <a:spcPct val="0"/>
              </a:spcAft>
              <a:buClr>
                <a:srgbClr val="663300"/>
              </a:buClr>
              <a:buFontTx/>
              <a:buChar char="•"/>
              <a:defRPr/>
            </a:pPr>
            <a:r>
              <a:rPr lang="en-US" dirty="0" smtClean="0"/>
              <a:t>Testing: November 30, 2020-January 8, 2021</a:t>
            </a:r>
          </a:p>
          <a:p>
            <a:pPr marL="904875" lvl="1" indent="-447675" fontAlgn="base">
              <a:spcBef>
                <a:spcPct val="60000"/>
              </a:spcBef>
              <a:spcAft>
                <a:spcPct val="0"/>
              </a:spcAft>
              <a:buClr>
                <a:srgbClr val="663300"/>
              </a:buClr>
              <a:buFontTx/>
              <a:buChar char="•"/>
              <a:defRPr/>
            </a:pPr>
            <a:r>
              <a:rPr lang="en-US" dirty="0"/>
              <a:t>O</a:t>
            </a:r>
            <a:r>
              <a:rPr lang="en-US" dirty="0" smtClean="0"/>
              <a:t>pen house: October 16, 2020.</a:t>
            </a:r>
          </a:p>
          <a:p>
            <a:pPr marL="904875" lvl="1" indent="-447675" fontAlgn="base">
              <a:spcBef>
                <a:spcPct val="60000"/>
              </a:spcBef>
              <a:spcAft>
                <a:spcPct val="0"/>
              </a:spcAft>
              <a:buClr>
                <a:srgbClr val="663300"/>
              </a:buClr>
              <a:buFontTx/>
              <a:buChar char="•"/>
              <a:defRPr/>
            </a:pPr>
            <a:r>
              <a:rPr lang="en-US" dirty="0"/>
              <a:t>P</a:t>
            </a:r>
            <a:r>
              <a:rPr lang="en-US" dirty="0" smtClean="0"/>
              <a:t>arent </a:t>
            </a:r>
            <a:r>
              <a:rPr lang="en-US" dirty="0"/>
              <a:t>teacher </a:t>
            </a:r>
            <a:r>
              <a:rPr lang="en-US" dirty="0" smtClean="0"/>
              <a:t>conferences: October 16, 2020.</a:t>
            </a:r>
            <a:endParaRPr lang="en-US" sz="2000" kern="0" dirty="0">
              <a:solidFill>
                <a:prstClr val="black"/>
              </a:solidFill>
              <a:latin typeface="Arial" pitchFamily="34" charset="0"/>
              <a:cs typeface="Arial" pitchFamily="34" charset="0"/>
            </a:endParaRPr>
          </a:p>
          <a:p>
            <a:pPr marL="0" indent="0" fontAlgn="base">
              <a:spcBef>
                <a:spcPct val="60000"/>
              </a:spcBef>
              <a:spcAft>
                <a:spcPct val="0"/>
              </a:spcAft>
              <a:buClr>
                <a:srgbClr val="663300"/>
              </a:buClr>
              <a:buNone/>
              <a:defRPr/>
            </a:pPr>
            <a:r>
              <a:rPr lang="en-US" sz="2000" kern="0" dirty="0">
                <a:solidFill>
                  <a:prstClr val="black"/>
                </a:solidFill>
                <a:latin typeface="Arial" pitchFamily="34" charset="0"/>
                <a:cs typeface="Arial" pitchFamily="34" charset="0"/>
              </a:rPr>
              <a:t>	For further information on Title I visit the following websites or 	contact the Federal Programs Director,  Leigh Ann King at: 	LAKing@Oakmontedu.org or call 740.501.3411.</a:t>
            </a:r>
          </a:p>
          <a:p>
            <a:pPr marL="0" indent="0" fontAlgn="base">
              <a:spcBef>
                <a:spcPct val="60000"/>
              </a:spcBef>
              <a:spcAft>
                <a:spcPct val="0"/>
              </a:spcAft>
              <a:buClr>
                <a:srgbClr val="663300"/>
              </a:buClr>
              <a:buNone/>
              <a:defRPr/>
            </a:pPr>
            <a:r>
              <a:rPr lang="en-US" sz="2000" dirty="0" smtClean="0">
                <a:solidFill>
                  <a:schemeClr val="tx1"/>
                </a:solidFill>
                <a:latin typeface="Arial" charset="0"/>
              </a:rPr>
              <a:t>http</a:t>
            </a:r>
            <a:r>
              <a:rPr lang="en-US" sz="2000" dirty="0">
                <a:solidFill>
                  <a:schemeClr val="tx1"/>
                </a:solidFill>
                <a:latin typeface="Arial" charset="0"/>
              </a:rPr>
              <a:t>://education.ohio.gov/Topics/District-and-School-Continuous-Improvement/Federal-Programs</a:t>
            </a:r>
            <a:endParaRPr lang="en-US" dirty="0"/>
          </a:p>
        </p:txBody>
      </p:sp>
    </p:spTree>
    <p:extLst>
      <p:ext uri="{BB962C8B-B14F-4D97-AF65-F5344CB8AC3E}">
        <p14:creationId xmlns:p14="http://schemas.microsoft.com/office/powerpoint/2010/main" val="1767378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Black" pitchFamily="34" charset="0"/>
              </a:rPr>
              <a:t>Questions and Closing </a:t>
            </a:r>
            <a:endParaRPr lang="en-US" sz="3200" dirty="0"/>
          </a:p>
        </p:txBody>
      </p:sp>
      <p:sp>
        <p:nvSpPr>
          <p:cNvPr id="3" name="Content Placeholder 2"/>
          <p:cNvSpPr>
            <a:spLocks noGrp="1"/>
          </p:cNvSpPr>
          <p:nvPr>
            <p:ph idx="1"/>
          </p:nvPr>
        </p:nvSpPr>
        <p:spPr/>
        <p:txBody>
          <a:bodyPr>
            <a:normAutofit/>
          </a:bodyPr>
          <a:lstStyle/>
          <a:p>
            <a:pPr marL="447675" indent="-447675" fontAlgn="base">
              <a:spcBef>
                <a:spcPct val="60000"/>
              </a:spcBef>
              <a:spcAft>
                <a:spcPct val="0"/>
              </a:spcAft>
              <a:buClr>
                <a:srgbClr val="663300"/>
              </a:buClr>
              <a:buFontTx/>
              <a:buChar char="•"/>
              <a:defRPr/>
            </a:pPr>
            <a:r>
              <a:rPr lang="en-US" sz="2400" kern="0" dirty="0">
                <a:solidFill>
                  <a:prstClr val="black"/>
                </a:solidFill>
                <a:latin typeface="Arial" pitchFamily="34" charset="0"/>
                <a:cs typeface="Arial" pitchFamily="34" charset="0"/>
              </a:rPr>
              <a:t>If you have child specific questions please wait until after the meeting and see one of us individually, we will be glad to discuss any questions with you personally.</a:t>
            </a:r>
          </a:p>
          <a:p>
            <a:pPr marL="447675" indent="-447675" fontAlgn="base">
              <a:spcBef>
                <a:spcPct val="60000"/>
              </a:spcBef>
              <a:spcAft>
                <a:spcPct val="0"/>
              </a:spcAft>
              <a:buClr>
                <a:srgbClr val="663300"/>
              </a:buClr>
              <a:buFontTx/>
              <a:buChar char="•"/>
              <a:defRPr/>
            </a:pPr>
            <a:r>
              <a:rPr lang="en-US" sz="2400" kern="0" dirty="0">
                <a:solidFill>
                  <a:prstClr val="black"/>
                </a:solidFill>
                <a:latin typeface="Arial" pitchFamily="34" charset="0"/>
                <a:cs typeface="Arial" pitchFamily="34" charset="0"/>
              </a:rPr>
              <a:t>Thank you for coming, we greatly appreciate your input and participation.  We look forward to a wonderful year together.</a:t>
            </a:r>
          </a:p>
          <a:p>
            <a:pPr marL="447675" indent="-447675" fontAlgn="base">
              <a:spcBef>
                <a:spcPct val="60000"/>
              </a:spcBef>
              <a:spcAft>
                <a:spcPct val="0"/>
              </a:spcAft>
              <a:buClr>
                <a:srgbClr val="663300"/>
              </a:buClr>
              <a:buFontTx/>
              <a:buChar char="•"/>
              <a:defRPr/>
            </a:pPr>
            <a:r>
              <a:rPr lang="en-US" sz="2400" kern="0" dirty="0">
                <a:solidFill>
                  <a:prstClr val="black"/>
                </a:solidFill>
                <a:latin typeface="Arial" pitchFamily="34" charset="0"/>
                <a:cs typeface="Arial" pitchFamily="34" charset="0"/>
              </a:rPr>
              <a:t>Before leaving be sure you have signed in on the sign-in sheet. </a:t>
            </a:r>
          </a:p>
          <a:p>
            <a:pPr marL="447675" indent="-447675" fontAlgn="base">
              <a:spcBef>
                <a:spcPct val="60000"/>
              </a:spcBef>
              <a:spcAft>
                <a:spcPct val="0"/>
              </a:spcAft>
              <a:buClr>
                <a:srgbClr val="663300"/>
              </a:buClr>
              <a:buFontTx/>
              <a:buChar char="•"/>
              <a:defRPr/>
            </a:pPr>
            <a:r>
              <a:rPr lang="en-US" sz="2400" kern="0" dirty="0">
                <a:solidFill>
                  <a:prstClr val="black"/>
                </a:solidFill>
                <a:latin typeface="Arial" pitchFamily="34" charset="0"/>
                <a:cs typeface="Arial" pitchFamily="34" charset="0"/>
              </a:rPr>
              <a:t>Have a great night. </a:t>
            </a:r>
          </a:p>
          <a:p>
            <a:endParaRPr lang="en-US" dirty="0"/>
          </a:p>
        </p:txBody>
      </p:sp>
    </p:spTree>
    <p:extLst>
      <p:ext uri="{BB962C8B-B14F-4D97-AF65-F5344CB8AC3E}">
        <p14:creationId xmlns:p14="http://schemas.microsoft.com/office/powerpoint/2010/main" val="48373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507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Welcome…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000" dirty="0">
                <a:solidFill>
                  <a:schemeClr val="tx1"/>
                </a:solidFill>
                <a:latin typeface="Arial" charset="0"/>
                <a:cs typeface="Arial" charset="0"/>
              </a:rPr>
              <a:t>	Today we will review and discuss our Targeted Title I programs. </a:t>
            </a:r>
          </a:p>
          <a:p>
            <a:pPr marL="0" indent="0">
              <a:buNone/>
            </a:pPr>
            <a:r>
              <a:rPr lang="en-US" sz="2000" dirty="0">
                <a:solidFill>
                  <a:schemeClr val="tx1"/>
                </a:solidFill>
                <a:latin typeface="Arial" charset="0"/>
                <a:cs typeface="Arial" charset="0"/>
              </a:rPr>
              <a:t>	The agenda items are as follows:</a:t>
            </a:r>
          </a:p>
          <a:p>
            <a:pPr lvl="1"/>
            <a:r>
              <a:rPr lang="en-US" sz="2000" dirty="0">
                <a:solidFill>
                  <a:schemeClr val="tx1"/>
                </a:solidFill>
                <a:latin typeface="Arial" charset="0"/>
                <a:cs typeface="Arial" charset="0"/>
              </a:rPr>
              <a:t>Title I and IDEA School-Wide Program Overview</a:t>
            </a:r>
          </a:p>
          <a:p>
            <a:pPr lvl="1"/>
            <a:r>
              <a:rPr lang="en-US" sz="2000" dirty="0">
                <a:solidFill>
                  <a:schemeClr val="tx1"/>
                </a:solidFill>
                <a:latin typeface="Arial" charset="0"/>
                <a:cs typeface="Arial" charset="0"/>
              </a:rPr>
              <a:t>Our Plan Goals</a:t>
            </a:r>
          </a:p>
          <a:p>
            <a:pPr lvl="1"/>
            <a:r>
              <a:rPr lang="en-US" sz="2000" dirty="0">
                <a:solidFill>
                  <a:schemeClr val="tx1"/>
                </a:solidFill>
                <a:latin typeface="Arial" charset="0"/>
                <a:cs typeface="Arial" charset="0"/>
              </a:rPr>
              <a:t>Our Title I Plan for 2021</a:t>
            </a:r>
          </a:p>
          <a:p>
            <a:pPr lvl="1"/>
            <a:r>
              <a:rPr lang="en-US" sz="2000" dirty="0">
                <a:solidFill>
                  <a:schemeClr val="tx1"/>
                </a:solidFill>
                <a:latin typeface="Arial" charset="0"/>
                <a:cs typeface="Arial" charset="0"/>
              </a:rPr>
              <a:t>Our Title I Staff</a:t>
            </a:r>
          </a:p>
          <a:p>
            <a:pPr lvl="1"/>
            <a:r>
              <a:rPr lang="en-US" sz="2000" dirty="0">
                <a:solidFill>
                  <a:schemeClr val="tx1"/>
                </a:solidFill>
                <a:latin typeface="Arial" charset="0"/>
                <a:cs typeface="Arial" charset="0"/>
              </a:rPr>
              <a:t>Cares Funding</a:t>
            </a:r>
          </a:p>
          <a:p>
            <a:pPr lvl="1"/>
            <a:r>
              <a:rPr lang="en-US" sz="2000" dirty="0">
                <a:solidFill>
                  <a:schemeClr val="tx1"/>
                </a:solidFill>
                <a:latin typeface="Arial" charset="0"/>
                <a:cs typeface="Arial" charset="0"/>
              </a:rPr>
              <a:t>Title IX Coordinator</a:t>
            </a:r>
          </a:p>
          <a:p>
            <a:pPr lvl="1"/>
            <a:r>
              <a:rPr lang="en-US" sz="2000" dirty="0">
                <a:solidFill>
                  <a:schemeClr val="tx1"/>
                </a:solidFill>
                <a:latin typeface="Arial" charset="0"/>
                <a:cs typeface="Arial" charset="0"/>
              </a:rPr>
              <a:t>Parental Involvement</a:t>
            </a:r>
          </a:p>
          <a:p>
            <a:pPr lvl="2"/>
            <a:r>
              <a:rPr lang="en-US" sz="2000" dirty="0">
                <a:solidFill>
                  <a:schemeClr val="tx1"/>
                </a:solidFill>
                <a:latin typeface="Arial" charset="0"/>
                <a:cs typeface="Arial" charset="0"/>
              </a:rPr>
              <a:t>Parents’ Rights</a:t>
            </a:r>
          </a:p>
          <a:p>
            <a:pPr lvl="2"/>
            <a:r>
              <a:rPr lang="en-US" sz="2000" dirty="0">
                <a:solidFill>
                  <a:schemeClr val="tx1"/>
                </a:solidFill>
                <a:latin typeface="Arial" charset="0"/>
                <a:cs typeface="Arial" charset="0"/>
              </a:rPr>
              <a:t>Parent Policies</a:t>
            </a:r>
          </a:p>
          <a:p>
            <a:pPr lvl="1"/>
            <a:r>
              <a:rPr lang="en-US" sz="2000" dirty="0">
                <a:solidFill>
                  <a:schemeClr val="tx1"/>
                </a:solidFill>
                <a:latin typeface="Arial" charset="0"/>
                <a:cs typeface="Arial" charset="0"/>
              </a:rPr>
              <a:t>Important Dates and Further Information</a:t>
            </a:r>
          </a:p>
          <a:p>
            <a:pPr lvl="1"/>
            <a:r>
              <a:rPr lang="en-US" sz="2000" dirty="0">
                <a:solidFill>
                  <a:schemeClr val="tx1"/>
                </a:solidFill>
                <a:latin typeface="Arial" charset="0"/>
                <a:cs typeface="Arial" charset="0"/>
              </a:rPr>
              <a:t>Questions and Closing</a:t>
            </a:r>
          </a:p>
        </p:txBody>
      </p:sp>
    </p:spTree>
    <p:extLst>
      <p:ext uri="{BB962C8B-B14F-4D97-AF65-F5344CB8AC3E}">
        <p14:creationId xmlns:p14="http://schemas.microsoft.com/office/powerpoint/2010/main" val="3181247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Black" pitchFamily="34" charset="0"/>
              </a:rPr>
              <a:t>Title I Program Overview</a:t>
            </a:r>
            <a:endParaRPr lang="en-US" sz="3200" dirty="0"/>
          </a:p>
        </p:txBody>
      </p:sp>
      <p:sp>
        <p:nvSpPr>
          <p:cNvPr id="3" name="Content Placeholder 2"/>
          <p:cNvSpPr>
            <a:spLocks noGrp="1"/>
          </p:cNvSpPr>
          <p:nvPr>
            <p:ph idx="1"/>
          </p:nvPr>
        </p:nvSpPr>
        <p:spPr/>
        <p:txBody>
          <a:bodyPr>
            <a:normAutofit fontScale="70000" lnSpcReduction="20000"/>
          </a:bodyPr>
          <a:lstStyle/>
          <a:p>
            <a:endParaRPr lang="en-US" dirty="0">
              <a:solidFill>
                <a:schemeClr val="tx1"/>
              </a:solidFill>
              <a:latin typeface="Arial" charset="0"/>
              <a:cs typeface="Arial" charset="0"/>
            </a:endParaRPr>
          </a:p>
          <a:p>
            <a:r>
              <a:rPr lang="en-US" dirty="0">
                <a:solidFill>
                  <a:schemeClr val="tx1"/>
                </a:solidFill>
                <a:latin typeface="Arial" charset="0"/>
                <a:cs typeface="Arial" charset="0"/>
              </a:rPr>
              <a:t>Title I is a federally funded program under the </a:t>
            </a:r>
            <a:r>
              <a:rPr lang="en-US" i="1" dirty="0">
                <a:solidFill>
                  <a:schemeClr val="tx1"/>
                </a:solidFill>
                <a:latin typeface="Arial" charset="0"/>
                <a:cs typeface="Arial" charset="0"/>
              </a:rPr>
              <a:t>Every Student Succeeds Act</a:t>
            </a:r>
            <a:r>
              <a:rPr lang="en-US" dirty="0">
                <a:solidFill>
                  <a:schemeClr val="tx1"/>
                </a:solidFill>
                <a:latin typeface="Arial" charset="0"/>
                <a:cs typeface="Arial" charset="0"/>
              </a:rPr>
              <a:t> (ESSA) of 2015, formerly the </a:t>
            </a:r>
            <a:r>
              <a:rPr lang="en-US" i="1" dirty="0">
                <a:solidFill>
                  <a:schemeClr val="tx1"/>
                </a:solidFill>
                <a:latin typeface="Arial" charset="0"/>
                <a:cs typeface="Arial" charset="0"/>
              </a:rPr>
              <a:t>No Child Left Behind Act</a:t>
            </a:r>
            <a:r>
              <a:rPr lang="en-US" dirty="0">
                <a:solidFill>
                  <a:schemeClr val="tx1"/>
                </a:solidFill>
                <a:latin typeface="Arial" charset="0"/>
                <a:cs typeface="Arial" charset="0"/>
              </a:rPr>
              <a:t>, 2001.  </a:t>
            </a:r>
          </a:p>
          <a:p>
            <a:r>
              <a:rPr lang="en-US" dirty="0">
                <a:solidFill>
                  <a:schemeClr val="tx1"/>
                </a:solidFill>
                <a:latin typeface="Arial" charset="0"/>
                <a:cs typeface="Arial" charset="0"/>
              </a:rPr>
              <a:t>It is the largest federal education funding program for schools.  </a:t>
            </a:r>
          </a:p>
          <a:p>
            <a:r>
              <a:rPr lang="en-US" dirty="0">
                <a:solidFill>
                  <a:schemeClr val="tx1"/>
                </a:solidFill>
                <a:latin typeface="Arial" charset="0"/>
                <a:cs typeface="Arial" charset="0"/>
              </a:rPr>
              <a:t>It provides funding for high poverty schools to help students who are behind academically or at risk of falling behind to meet our state's academic content and performance standards.  </a:t>
            </a:r>
          </a:p>
          <a:p>
            <a:r>
              <a:rPr lang="en-US" dirty="0">
                <a:solidFill>
                  <a:schemeClr val="tx1"/>
                </a:solidFill>
                <a:latin typeface="Arial" charset="0"/>
                <a:cs typeface="Arial" charset="0"/>
              </a:rPr>
              <a:t>School’s qualify for Title I funds based on economic need. </a:t>
            </a:r>
          </a:p>
          <a:p>
            <a:r>
              <a:rPr lang="en-US" dirty="0">
                <a:solidFill>
                  <a:schemeClr val="tx1"/>
                </a:solidFill>
                <a:latin typeface="Arial" charset="0"/>
                <a:cs typeface="Arial" charset="0"/>
              </a:rPr>
              <a:t>The Title I program offers a variety of services for participating schools, which may include: additional teachers and support staff, extra time for instruction, a variety of teaching methods and materials, smaller classes and additional training for staff.  </a:t>
            </a:r>
          </a:p>
          <a:p>
            <a:endParaRPr lang="en-US" dirty="0"/>
          </a:p>
        </p:txBody>
      </p:sp>
    </p:spTree>
    <p:extLst>
      <p:ext uri="{BB962C8B-B14F-4D97-AF65-F5344CB8AC3E}">
        <p14:creationId xmlns:p14="http://schemas.microsoft.com/office/powerpoint/2010/main" val="2132213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Black" pitchFamily="34" charset="0"/>
              </a:rPr>
              <a:t>IDEA Overview</a:t>
            </a:r>
            <a:endParaRPr lang="en-US" sz="3600" dirty="0"/>
          </a:p>
        </p:txBody>
      </p:sp>
      <p:sp>
        <p:nvSpPr>
          <p:cNvPr id="3" name="Content Placeholder 2"/>
          <p:cNvSpPr>
            <a:spLocks noGrp="1"/>
          </p:cNvSpPr>
          <p:nvPr>
            <p:ph idx="1"/>
          </p:nvPr>
        </p:nvSpPr>
        <p:spPr/>
        <p:txBody>
          <a:bodyPr>
            <a:normAutofit fontScale="47500" lnSpcReduction="20000"/>
          </a:bodyPr>
          <a:lstStyle/>
          <a:p>
            <a:r>
              <a:rPr lang="en-US" dirty="0">
                <a:solidFill>
                  <a:schemeClr val="tx1"/>
                </a:solidFill>
                <a:latin typeface="Arial" panose="020B0604020202020204" pitchFamily="34" charset="0"/>
                <a:cs typeface="Arial" panose="020B0604020202020204" pitchFamily="34" charset="0"/>
              </a:rPr>
              <a:t>The Individuals with Disabilities Education Act (IDEA) is a law that makes available a free appropriate public education to eligible children with disabilities throughout the nation and ensures special education and related services to those children.</a:t>
            </a:r>
          </a:p>
          <a:p>
            <a:r>
              <a:rPr lang="en-US" dirty="0">
                <a:solidFill>
                  <a:schemeClr val="tx1"/>
                </a:solidFill>
                <a:latin typeface="Arial" panose="020B0604020202020204" pitchFamily="34" charset="0"/>
                <a:cs typeface="Arial" panose="020B0604020202020204" pitchFamily="34" charset="0"/>
              </a:rPr>
              <a:t>Congress reauthorized the IDEA in 2004 and most recently amended the IDEA through Public Law 114-95, the Every Student Succeeds Act, in December 2015.</a:t>
            </a:r>
          </a:p>
          <a:p>
            <a:pPr fontAlgn="base"/>
            <a:r>
              <a:rPr lang="en-US" dirty="0">
                <a:solidFill>
                  <a:schemeClr val="tx1"/>
                </a:solidFill>
                <a:latin typeface="Arial" panose="020B0604020202020204" pitchFamily="34" charset="0"/>
                <a:cs typeface="Arial" panose="020B0604020202020204" pitchFamily="34" charset="0"/>
              </a:rPr>
              <a:t>The stated purpose of the IDEA is:</a:t>
            </a:r>
          </a:p>
          <a:p>
            <a:pPr fontAlgn="base"/>
            <a:r>
              <a:rPr lang="en-US" dirty="0">
                <a:solidFill>
                  <a:schemeClr val="tx1"/>
                </a:solidFill>
                <a:latin typeface="Arial" panose="020B0604020202020204" pitchFamily="34" charset="0"/>
                <a:cs typeface="Arial" panose="020B0604020202020204" pitchFamily="34" charset="0"/>
              </a:rPr>
              <a:t>to ensure that all children with disabilities have available to them a free appropriate public education that emphasizes special education and related services designed to meet their unique needs and prepare them for further education, employment, and independent living;</a:t>
            </a:r>
          </a:p>
          <a:p>
            <a:pPr fontAlgn="base"/>
            <a:r>
              <a:rPr lang="en-US" dirty="0">
                <a:solidFill>
                  <a:schemeClr val="tx1"/>
                </a:solidFill>
                <a:latin typeface="Arial" panose="020B0604020202020204" pitchFamily="34" charset="0"/>
                <a:cs typeface="Arial" panose="020B0604020202020204" pitchFamily="34" charset="0"/>
              </a:rPr>
              <a:t>to ensure that the rights of children with disabilities and parents of such children are protected;</a:t>
            </a:r>
          </a:p>
          <a:p>
            <a:pPr fontAlgn="base"/>
            <a:r>
              <a:rPr lang="en-US" dirty="0">
                <a:solidFill>
                  <a:schemeClr val="tx1"/>
                </a:solidFill>
                <a:latin typeface="Arial" panose="020B0604020202020204" pitchFamily="34" charset="0"/>
                <a:cs typeface="Arial" panose="020B0604020202020204" pitchFamily="34" charset="0"/>
              </a:rPr>
              <a:t>to assist States, localities, educational service agencies, and Federal agencies to provide for the education of all children with disabilities;</a:t>
            </a:r>
          </a:p>
          <a:p>
            <a:pPr fontAlgn="base"/>
            <a:r>
              <a:rPr lang="en-US" dirty="0">
                <a:solidFill>
                  <a:schemeClr val="tx1"/>
                </a:solidFill>
                <a:latin typeface="Arial" panose="020B0604020202020204" pitchFamily="34" charset="0"/>
                <a:cs typeface="Arial" panose="020B0604020202020204" pitchFamily="34" charset="0"/>
              </a:rPr>
              <a:t>to assist States in the implementation of a statewide, comprehensive, coordinated, multidisciplinary, interagency system of early intervention services for infants and toddlers with disabilities and their families;</a:t>
            </a:r>
          </a:p>
          <a:p>
            <a:pPr fontAlgn="base"/>
            <a:r>
              <a:rPr lang="en-US" dirty="0">
                <a:solidFill>
                  <a:schemeClr val="tx1"/>
                </a:solidFill>
                <a:latin typeface="Arial" panose="020B0604020202020204" pitchFamily="34" charset="0"/>
                <a:cs typeface="Arial" panose="020B0604020202020204" pitchFamily="34" charset="0"/>
              </a:rPr>
              <a:t>to ensure that educators and parents have the necessary tools to improve educational results for children with disabilities by supporting system improvement activities; coordinated research and personnel preparation; coordinated technical assistance, dissemination, and support; and technology development and media services;</a:t>
            </a:r>
          </a:p>
          <a:p>
            <a:pPr fontAlgn="base"/>
            <a:r>
              <a:rPr lang="en-US" dirty="0">
                <a:solidFill>
                  <a:schemeClr val="tx1"/>
                </a:solidFill>
                <a:latin typeface="Arial" panose="020B0604020202020204" pitchFamily="34" charset="0"/>
                <a:cs typeface="Arial" panose="020B0604020202020204" pitchFamily="34" charset="0"/>
              </a:rPr>
              <a:t>to assess, and ensure the effectiveness of, efforts to educate children with disabilities.</a:t>
            </a:r>
          </a:p>
          <a:p>
            <a:pPr>
              <a:buNone/>
            </a:pPr>
            <a:endParaRPr lang="en-US" sz="1600" dirty="0">
              <a:solidFill>
                <a:schemeClr val="tx1"/>
              </a:solidFill>
              <a:latin typeface="Arial" charset="0"/>
              <a:cs typeface="Arial" charset="0"/>
            </a:endParaRPr>
          </a:p>
          <a:p>
            <a:endParaRPr lang="en-US" sz="1600" dirty="0">
              <a:latin typeface="Arial" charset="0"/>
              <a:cs typeface="Arial" charset="0"/>
            </a:endParaRPr>
          </a:p>
          <a:p>
            <a:endParaRPr lang="en-US" dirty="0"/>
          </a:p>
        </p:txBody>
      </p:sp>
    </p:spTree>
    <p:extLst>
      <p:ext uri="{BB962C8B-B14F-4D97-AF65-F5344CB8AC3E}">
        <p14:creationId xmlns:p14="http://schemas.microsoft.com/office/powerpoint/2010/main" val="70117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Black" pitchFamily="34" charset="0"/>
              </a:rPr>
              <a:t>Our Federal Program Goals:</a:t>
            </a:r>
            <a:endParaRPr lang="en-US" sz="2800" dirty="0"/>
          </a:p>
        </p:txBody>
      </p:sp>
      <p:sp>
        <p:nvSpPr>
          <p:cNvPr id="3" name="Content Placeholder 2"/>
          <p:cNvSpPr>
            <a:spLocks noGrp="1"/>
          </p:cNvSpPr>
          <p:nvPr>
            <p:ph idx="1"/>
          </p:nvPr>
        </p:nvSpPr>
        <p:spPr/>
        <p:txBody>
          <a:bodyPr>
            <a:normAutofit fontScale="77500" lnSpcReduction="20000"/>
          </a:bodyPr>
          <a:lstStyle/>
          <a:p>
            <a:endParaRPr lang="en-US" sz="3100" dirty="0">
              <a:solidFill>
                <a:schemeClr val="tx1"/>
              </a:solidFill>
              <a:latin typeface="Arial" panose="020B0604020202020204" pitchFamily="34" charset="0"/>
              <a:cs typeface="Arial" panose="020B0604020202020204" pitchFamily="34" charset="0"/>
            </a:endParaRPr>
          </a:p>
          <a:p>
            <a:r>
              <a:rPr lang="en-US" sz="3100" dirty="0">
                <a:solidFill>
                  <a:schemeClr val="tx1"/>
                </a:solidFill>
                <a:latin typeface="Arial" panose="020B0604020202020204" pitchFamily="34" charset="0"/>
                <a:cs typeface="Arial" panose="020B0604020202020204" pitchFamily="34" charset="0"/>
              </a:rPr>
              <a:t>Offer intervention opportunities during the school day to the most at-risk students who are struggling in math and reading. </a:t>
            </a:r>
          </a:p>
          <a:p>
            <a:r>
              <a:rPr lang="en-US" sz="3100" dirty="0">
                <a:solidFill>
                  <a:schemeClr val="tx1"/>
                </a:solidFill>
                <a:latin typeface="Arial" panose="020B0604020202020204" pitchFamily="34" charset="0"/>
                <a:cs typeface="Arial" panose="020B0604020202020204" pitchFamily="34" charset="0"/>
              </a:rPr>
              <a:t>Implement concept of guided Math on a daily basis</a:t>
            </a:r>
          </a:p>
          <a:p>
            <a:r>
              <a:rPr lang="en-US" sz="3100" dirty="0">
                <a:solidFill>
                  <a:schemeClr val="tx1"/>
                </a:solidFill>
                <a:latin typeface="Arial" panose="020B0604020202020204" pitchFamily="34" charset="0"/>
                <a:cs typeface="Arial" panose="020B0604020202020204" pitchFamily="34" charset="0"/>
              </a:rPr>
              <a:t>Implement daily guided reading lessons utilizing all staff members. </a:t>
            </a:r>
          </a:p>
          <a:p>
            <a:r>
              <a:rPr lang="en-US" sz="3100" dirty="0">
                <a:solidFill>
                  <a:schemeClr val="tx1"/>
                </a:solidFill>
                <a:latin typeface="Arial" panose="020B0604020202020204" pitchFamily="34" charset="0"/>
                <a:cs typeface="Arial" panose="020B0604020202020204" pitchFamily="34" charset="0"/>
              </a:rPr>
              <a:t>Improve on the quality of professional learning experiences by using a universal screening assessment to determine students’ strengths and weaknesses. </a:t>
            </a:r>
          </a:p>
          <a:p>
            <a:r>
              <a:rPr lang="en-US" sz="3100" dirty="0">
                <a:solidFill>
                  <a:schemeClr val="tx1"/>
                </a:solidFill>
                <a:latin typeface="Arial" panose="020B0604020202020204" pitchFamily="34" charset="0"/>
                <a:cs typeface="Arial" panose="020B0604020202020204" pitchFamily="34" charset="0"/>
              </a:rPr>
              <a:t>Teachers will participate in professional development in the area of standards, differentiations, strategies for reading improvement.</a:t>
            </a:r>
          </a:p>
          <a:p>
            <a:pPr>
              <a:buNone/>
            </a:pPr>
            <a:endParaRPr lang="en-US" dirty="0">
              <a:solidFill>
                <a:schemeClr val="tx1"/>
              </a:solidFill>
              <a:latin typeface="Arial" charset="0"/>
              <a:cs typeface="Arial" charset="0"/>
            </a:endParaRPr>
          </a:p>
          <a:p>
            <a:endParaRPr lang="en-US" dirty="0"/>
          </a:p>
        </p:txBody>
      </p:sp>
    </p:spTree>
    <p:extLst>
      <p:ext uri="{BB962C8B-B14F-4D97-AF65-F5344CB8AC3E}">
        <p14:creationId xmlns:p14="http://schemas.microsoft.com/office/powerpoint/2010/main" val="4113725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a:latin typeface="Arial Black" pitchFamily="34" charset="0"/>
              </a:rPr>
              <a:t>Our Federal Program Goals:</a:t>
            </a:r>
            <a:endParaRPr lang="en-US" sz="2800" dirty="0"/>
          </a:p>
        </p:txBody>
      </p:sp>
      <p:sp>
        <p:nvSpPr>
          <p:cNvPr id="3" name="Content Placeholder 2"/>
          <p:cNvSpPr>
            <a:spLocks noGrp="1"/>
          </p:cNvSpPr>
          <p:nvPr>
            <p:ph idx="1"/>
          </p:nvPr>
        </p:nvSpPr>
        <p:spPr/>
        <p:txBody>
          <a:bodyPr>
            <a:normAutofit/>
          </a:bodyPr>
          <a:lstStyle/>
          <a:p>
            <a:r>
              <a:rPr lang="en-US" sz="2400" dirty="0">
                <a:solidFill>
                  <a:schemeClr val="tx1"/>
                </a:solidFill>
                <a:latin typeface="Arial" panose="020B0604020202020204" pitchFamily="34" charset="0"/>
                <a:cs typeface="Arial" panose="020B0604020202020204" pitchFamily="34" charset="0"/>
              </a:rPr>
              <a:t>Vertical Planning between grade levels and School Name to discuss common concerns with math &amp; reading.</a:t>
            </a:r>
          </a:p>
          <a:p>
            <a:r>
              <a:rPr lang="en-US" sz="2400" dirty="0">
                <a:solidFill>
                  <a:schemeClr val="tx1"/>
                </a:solidFill>
                <a:latin typeface="Arial" panose="020B0604020202020204" pitchFamily="34" charset="0"/>
                <a:cs typeface="Arial" panose="020B0604020202020204" pitchFamily="34" charset="0"/>
              </a:rPr>
              <a:t>Tutoring and remediation in all grade levels</a:t>
            </a:r>
          </a:p>
          <a:p>
            <a:r>
              <a:rPr lang="en-US" sz="2400" dirty="0">
                <a:solidFill>
                  <a:schemeClr val="tx1"/>
                </a:solidFill>
                <a:latin typeface="Arial" panose="020B0604020202020204" pitchFamily="34" charset="0"/>
                <a:cs typeface="Arial" panose="020B0604020202020204" pitchFamily="34" charset="0"/>
              </a:rPr>
              <a:t>Integration of reading, math, writing with technology (smart boards)</a:t>
            </a:r>
          </a:p>
          <a:p>
            <a:r>
              <a:rPr lang="en-US" sz="2400" dirty="0">
                <a:solidFill>
                  <a:schemeClr val="tx1"/>
                </a:solidFill>
                <a:latin typeface="Arial" panose="020B0604020202020204" pitchFamily="34" charset="0"/>
                <a:cs typeface="Arial" panose="020B0604020202020204" pitchFamily="34" charset="0"/>
              </a:rPr>
              <a:t>Continue to fully implement small group instruction to differentiate math instruction</a:t>
            </a:r>
          </a:p>
          <a:p>
            <a:r>
              <a:rPr lang="en-US" sz="2400" dirty="0">
                <a:solidFill>
                  <a:schemeClr val="tx1"/>
                </a:solidFill>
                <a:latin typeface="Arial" panose="020B0604020202020204" pitchFamily="34" charset="0"/>
                <a:cs typeface="Arial" panose="020B0604020202020204" pitchFamily="34" charset="0"/>
              </a:rPr>
              <a:t>Continue focus on fluency &amp; vocabulary to improve literacy achievement</a:t>
            </a:r>
          </a:p>
          <a:p>
            <a:r>
              <a:rPr lang="en-US" sz="2400" dirty="0">
                <a:solidFill>
                  <a:schemeClr val="tx1"/>
                </a:solidFill>
                <a:latin typeface="Arial" panose="020B0604020202020204" pitchFamily="34" charset="0"/>
                <a:cs typeface="Arial" panose="020B0604020202020204" pitchFamily="34" charset="0"/>
              </a:rPr>
              <a:t>Implement Professional Learning Communities to increase student learning in both reading and math</a:t>
            </a:r>
          </a:p>
        </p:txBody>
      </p:sp>
    </p:spTree>
    <p:extLst>
      <p:ext uri="{BB962C8B-B14F-4D97-AF65-F5344CB8AC3E}">
        <p14:creationId xmlns:p14="http://schemas.microsoft.com/office/powerpoint/2010/main" val="632440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Black" pitchFamily="34" charset="0"/>
              </a:rPr>
              <a:t>School Improvement Status </a:t>
            </a:r>
            <a:endParaRPr lang="en-US" sz="2800" dirty="0"/>
          </a:p>
        </p:txBody>
      </p:sp>
      <p:sp>
        <p:nvSpPr>
          <p:cNvPr id="3" name="Content Placeholder 2"/>
          <p:cNvSpPr>
            <a:spLocks noGrp="1"/>
          </p:cNvSpPr>
          <p:nvPr>
            <p:ph idx="1"/>
          </p:nvPr>
        </p:nvSpPr>
        <p:spPr/>
        <p:txBody>
          <a:bodyPr>
            <a:normAutofit fontScale="70000" lnSpcReduction="20000"/>
          </a:bodyPr>
          <a:lstStyle/>
          <a:p>
            <a:endParaRPr lang="en-US" sz="3100" dirty="0">
              <a:solidFill>
                <a:schemeClr val="tx1"/>
              </a:solidFill>
              <a:latin typeface="Arial" charset="0"/>
              <a:cs typeface="Arial" charset="0"/>
            </a:endParaRPr>
          </a:p>
          <a:p>
            <a:r>
              <a:rPr lang="en-US" sz="3100" dirty="0">
                <a:solidFill>
                  <a:schemeClr val="tx1"/>
                </a:solidFill>
                <a:latin typeface="Arial" charset="0"/>
                <a:cs typeface="Arial" charset="0"/>
              </a:rPr>
              <a:t>Because a major component of ESSA focuses on improving education for disadvantaged students, Title I schools that do not make Annual Yearly Progress (AYP) for two or more years in a row are identified as in need of school improvement. These schools will receive technical assistance and face sanctions.  </a:t>
            </a:r>
          </a:p>
          <a:p>
            <a:r>
              <a:rPr lang="en-US" sz="3100" dirty="0">
                <a:solidFill>
                  <a:schemeClr val="tx1"/>
                </a:solidFill>
                <a:latin typeface="Arial" charset="0"/>
                <a:cs typeface="Arial" charset="0"/>
              </a:rPr>
              <a:t>The ultimate goal of these sanctions is to improve academic achievement of students; however, the strategies to do so are more restricted and directed by authorities at district and state levels.  These sanctions range from offering parents the choice to transfer to another school in the district to completely restructuring a Title I school that repeatedly does not meet its AYP goals. </a:t>
            </a:r>
            <a:r>
              <a:rPr lang="en-US" dirty="0">
                <a:solidFill>
                  <a:schemeClr val="tx1"/>
                </a:solidFill>
                <a:latin typeface="Arial" charset="0"/>
                <a:cs typeface="Arial" charset="0"/>
              </a:rPr>
              <a:t> </a:t>
            </a:r>
          </a:p>
          <a:p>
            <a:endParaRPr lang="en-US" dirty="0"/>
          </a:p>
        </p:txBody>
      </p:sp>
    </p:spTree>
    <p:extLst>
      <p:ext uri="{BB962C8B-B14F-4D97-AF65-F5344CB8AC3E}">
        <p14:creationId xmlns:p14="http://schemas.microsoft.com/office/powerpoint/2010/main" val="139853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Black" pitchFamily="34" charset="0"/>
              </a:rPr>
              <a:t>School Improvement Status </a:t>
            </a:r>
            <a:endParaRPr lang="en-US" sz="2800" dirty="0"/>
          </a:p>
        </p:txBody>
      </p:sp>
      <p:sp>
        <p:nvSpPr>
          <p:cNvPr id="3" name="Content Placeholder 2"/>
          <p:cNvSpPr>
            <a:spLocks noGrp="1"/>
          </p:cNvSpPr>
          <p:nvPr>
            <p:ph idx="1"/>
          </p:nvPr>
        </p:nvSpPr>
        <p:spPr/>
        <p:txBody>
          <a:bodyPr>
            <a:normAutofit fontScale="70000" lnSpcReduction="20000"/>
          </a:bodyPr>
          <a:lstStyle/>
          <a:p>
            <a:endParaRPr lang="en-US" dirty="0">
              <a:solidFill>
                <a:schemeClr val="tx1"/>
              </a:solidFill>
              <a:latin typeface="Arial" charset="0"/>
              <a:cs typeface="Arial" charset="0"/>
            </a:endParaRPr>
          </a:p>
          <a:p>
            <a:r>
              <a:rPr lang="en-US" dirty="0">
                <a:solidFill>
                  <a:schemeClr val="tx1"/>
                </a:solidFill>
                <a:latin typeface="Arial" charset="0"/>
                <a:cs typeface="Arial" charset="0"/>
              </a:rPr>
              <a:t>In the first and subsequent years of Title I School Improvement, schools must provide students with public school choice.  In the second and subsequent years of Title I School Improvement, schools must offer tutoring services to eligible students who choose not to transfer.  In the third year of Title I School Improvement, schools must take corrective actions, such as replacing school staff, implementing a new curriculum, or changing the school's internal organization structure.  In the fourth year of Title I School Improvement, schools must plan for restructuring.  Schools in the fifth year of Title I School Improvement must implement the restructuring plan.</a:t>
            </a:r>
          </a:p>
          <a:p>
            <a:r>
              <a:rPr lang="en-US" dirty="0">
                <a:solidFill>
                  <a:schemeClr val="tx1"/>
                </a:solidFill>
                <a:latin typeface="Arial" charset="0"/>
                <a:cs typeface="Arial" charset="0"/>
              </a:rPr>
              <a:t>Schools are required to revise their Improvement Plans on an annual basis.</a:t>
            </a:r>
            <a:r>
              <a:rPr lang="en-US" sz="4000" dirty="0">
                <a:solidFill>
                  <a:schemeClr val="tx1"/>
                </a:solidFill>
                <a:latin typeface="Arial" charset="0"/>
                <a:cs typeface="Arial" charset="0"/>
              </a:rPr>
              <a:t> </a:t>
            </a:r>
          </a:p>
          <a:p>
            <a:endParaRPr lang="en-US" dirty="0"/>
          </a:p>
        </p:txBody>
      </p:sp>
    </p:spTree>
    <p:extLst>
      <p:ext uri="{BB962C8B-B14F-4D97-AF65-F5344CB8AC3E}">
        <p14:creationId xmlns:p14="http://schemas.microsoft.com/office/powerpoint/2010/main" val="3376803565"/>
      </p:ext>
    </p:extLst>
  </p:cSld>
  <p:clrMapOvr>
    <a:masterClrMapping/>
  </p:clrMapOvr>
</p:sld>
</file>

<file path=ppt/theme/theme1.xml><?xml version="1.0" encoding="utf-8"?>
<a:theme xmlns:a="http://schemas.openxmlformats.org/drawingml/2006/main" name="CEG_PPT_Template">
  <a:themeElements>
    <a:clrScheme name="OAKMONT COLOR THEME">
      <a:dk1>
        <a:srgbClr val="000000"/>
      </a:dk1>
      <a:lt1>
        <a:srgbClr val="FFFFFF"/>
      </a:lt1>
      <a:dk2>
        <a:srgbClr val="1F497D"/>
      </a:dk2>
      <a:lt2>
        <a:srgbClr val="EEECE1"/>
      </a:lt2>
      <a:accent1>
        <a:srgbClr val="0EAA4B"/>
      </a:accent1>
      <a:accent2>
        <a:srgbClr val="7899AB"/>
      </a:accent2>
      <a:accent3>
        <a:srgbClr val="35668A"/>
      </a:accent3>
      <a:accent4>
        <a:srgbClr val="2F4858"/>
      </a:accent4>
      <a:accent5>
        <a:srgbClr val="CCCCCC"/>
      </a:accent5>
      <a:accent6>
        <a:srgbClr val="86BAD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865</Words>
  <Application>Microsoft Office PowerPoint</Application>
  <PresentationFormat>On-screen Show (4:3)</PresentationFormat>
  <Paragraphs>165</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American Typewriter Regular</vt:lpstr>
      <vt:lpstr>Arial</vt:lpstr>
      <vt:lpstr>Arial Black</vt:lpstr>
      <vt:lpstr>Arial Bold</vt:lpstr>
      <vt:lpstr>Calibri</vt:lpstr>
      <vt:lpstr>CEG_PPT_Template</vt:lpstr>
      <vt:lpstr>PowerPoint Presentation</vt:lpstr>
      <vt:lpstr>2021 Federal Programs  Annual  Parent Meeting </vt:lpstr>
      <vt:lpstr>Welcome…</vt:lpstr>
      <vt:lpstr>Title I Program Overview</vt:lpstr>
      <vt:lpstr>IDEA Overview</vt:lpstr>
      <vt:lpstr>Our Federal Program Goals:</vt:lpstr>
      <vt:lpstr>Our Federal Program Goals:</vt:lpstr>
      <vt:lpstr>School Improvement Status </vt:lpstr>
      <vt:lpstr>School Improvement Status </vt:lpstr>
      <vt:lpstr>School Improvement Status </vt:lpstr>
      <vt:lpstr>Our Title I Plan for 2021</vt:lpstr>
      <vt:lpstr>Our Title I Plan for 2021</vt:lpstr>
      <vt:lpstr>Title I and IDEA Staff </vt:lpstr>
      <vt:lpstr>Parent Guardian Involvement</vt:lpstr>
      <vt:lpstr>Parent Guardian Involvement</vt:lpstr>
      <vt:lpstr>Parent Guardian Involvement</vt:lpstr>
      <vt:lpstr>Cares/ESSER Funds </vt:lpstr>
      <vt:lpstr>Title IX Coordinator</vt:lpstr>
      <vt:lpstr>What Have We missed?</vt:lpstr>
      <vt:lpstr>Important Dates and Further Information</vt:lpstr>
      <vt:lpstr>Questions and Closing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 King</dc:creator>
  <cp:lastModifiedBy>Christina Fraser</cp:lastModifiedBy>
  <cp:revision>17</cp:revision>
  <cp:lastPrinted>2020-09-04T17:51:57Z</cp:lastPrinted>
  <dcterms:created xsi:type="dcterms:W3CDTF">2020-09-03T17:15:04Z</dcterms:created>
  <dcterms:modified xsi:type="dcterms:W3CDTF">2020-09-21T18:56:27Z</dcterms:modified>
</cp:coreProperties>
</file>